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7"/>
    <p:restoredTop sz="95884"/>
  </p:normalViewPr>
  <p:slideViewPr>
    <p:cSldViewPr snapToGrid="0" showGuides="1">
      <p:cViewPr varScale="1">
        <p:scale>
          <a:sx n="42" d="100"/>
          <a:sy n="42" d="100"/>
        </p:scale>
        <p:origin x="2156" y="2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7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0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9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4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1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0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2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2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2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1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58EEC-7621-2146-8D9F-55EE1D7107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0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http://tiny.cc/Sports4Sewa202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9C07EA3-4A3C-97C0-E4FB-94B96D433651}"/>
              </a:ext>
            </a:extLst>
          </p:cNvPr>
          <p:cNvSpPr/>
          <p:nvPr/>
        </p:nvSpPr>
        <p:spPr>
          <a:xfrm>
            <a:off x="267419" y="281798"/>
            <a:ext cx="7194430" cy="9500556"/>
          </a:xfrm>
          <a:prstGeom prst="roundRect">
            <a:avLst>
              <a:gd name="adj" fmla="val 1319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0" name="Picture 16" descr="Volleyball, Player, Silhouette, Isolated, One, Man - Volleyball Set  Clipart, HD Png Download , Transparent Png Image - PNGitem">
            <a:extLst>
              <a:ext uri="{FF2B5EF4-FFF2-40B4-BE49-F238E27FC236}">
                <a16:creationId xmlns:a16="http://schemas.microsoft.com/office/drawing/2014/main" id="{CE6C7CBF-85DC-959D-A5FA-CADA51F81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GlowEdges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0047" y="4641791"/>
            <a:ext cx="6121993" cy="570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6A306D-98B5-376B-D8B2-770191D7B424}"/>
              </a:ext>
            </a:extLst>
          </p:cNvPr>
          <p:cNvSpPr txBox="1"/>
          <p:nvPr/>
        </p:nvSpPr>
        <p:spPr>
          <a:xfrm>
            <a:off x="1972912" y="345058"/>
            <a:ext cx="54458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Candara" panose="020E0502030303020204" pitchFamily="34" charset="0"/>
              </a:rPr>
              <a:t>Sewa</a:t>
            </a:r>
            <a:r>
              <a:rPr lang="en-US" sz="2800" b="1" dirty="0">
                <a:latin typeface="Candara" panose="020E0502030303020204" pitchFamily="34" charset="0"/>
              </a:rPr>
              <a:t> International USA </a:t>
            </a:r>
          </a:p>
          <a:p>
            <a:pPr algn="ctr"/>
            <a:r>
              <a:rPr lang="en-US" sz="2800" b="1" dirty="0">
                <a:latin typeface="Candara" panose="020E0502030303020204" pitchFamily="34" charset="0"/>
              </a:rPr>
              <a:t>Phoenix Chapter Presents </a:t>
            </a:r>
          </a:p>
          <a:p>
            <a:pPr algn="ctr"/>
            <a:r>
              <a:rPr lang="en-US" sz="2800" b="1" dirty="0">
                <a:latin typeface="Candara" panose="020E0502030303020204" pitchFamily="34" charset="0"/>
              </a:rPr>
              <a:t>Sports for </a:t>
            </a:r>
            <a:r>
              <a:rPr lang="en-US" sz="2800" b="1" dirty="0" err="1">
                <a:latin typeface="Candara" panose="020E0502030303020204" pitchFamily="34" charset="0"/>
              </a:rPr>
              <a:t>Sewa</a:t>
            </a:r>
            <a:endParaRPr lang="en-US" sz="2800" b="1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5613DF-D286-E186-2459-3F620647EB64}"/>
              </a:ext>
            </a:extLst>
          </p:cNvPr>
          <p:cNvSpPr/>
          <p:nvPr/>
        </p:nvSpPr>
        <p:spPr>
          <a:xfrm>
            <a:off x="1380226" y="2656017"/>
            <a:ext cx="6081623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Bangla MN" pitchFamily="2" charset="0"/>
                <a:cs typeface="Bangla MN" pitchFamily="2" charset="0"/>
              </a:rPr>
              <a:t>VOLLEYBALL TOURNAMENT 2023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1EFFD-F830-0754-043F-5D81F77C2BEE}"/>
              </a:ext>
            </a:extLst>
          </p:cNvPr>
          <p:cNvSpPr/>
          <p:nvPr/>
        </p:nvSpPr>
        <p:spPr>
          <a:xfrm>
            <a:off x="2691441" y="3943154"/>
            <a:ext cx="4813540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SATURDAY &amp; SUNDAY</a:t>
            </a:r>
          </a:p>
          <a:p>
            <a:pPr algn="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JAN 21-22, 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97FC7-89B1-EA20-EA15-058694559078}"/>
              </a:ext>
            </a:extLst>
          </p:cNvPr>
          <p:cNvSpPr/>
          <p:nvPr/>
        </p:nvSpPr>
        <p:spPr>
          <a:xfrm>
            <a:off x="2579878" y="5154102"/>
            <a:ext cx="4813540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CHUPAROSA PARK</a:t>
            </a:r>
          </a:p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2400 S DOBSON ROAD</a:t>
            </a:r>
          </a:p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CHANDLER</a:t>
            </a:r>
          </a:p>
        </p:txBody>
      </p:sp>
      <p:pic>
        <p:nvPicPr>
          <p:cNvPr id="1026" name="Picture 2" descr="Sewa International USA - Phoenix - Home | Facebook">
            <a:extLst>
              <a:ext uri="{FF2B5EF4-FFF2-40B4-BE49-F238E27FC236}">
                <a16:creationId xmlns:a16="http://schemas.microsoft.com/office/drawing/2014/main" id="{F8DF8AEF-3ACA-F763-6E1F-3DF11A6F32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" t="8892" r="11504" b="4046"/>
          <a:stretch/>
        </p:blipFill>
        <p:spPr bwMode="auto">
          <a:xfrm>
            <a:off x="367823" y="402216"/>
            <a:ext cx="1504686" cy="156189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EA8DD5-E4D1-5B89-B739-977CD6139DC2}"/>
              </a:ext>
            </a:extLst>
          </p:cNvPr>
          <p:cNvSpPr/>
          <p:nvPr/>
        </p:nvSpPr>
        <p:spPr>
          <a:xfrm>
            <a:off x="2536745" y="6583861"/>
            <a:ext cx="4968236" cy="615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>
                <a:solidFill>
                  <a:srgbClr val="C00000"/>
                </a:solidFill>
                <a:latin typeface="Bradley Hand" pitchFamily="2" charset="77"/>
              </a:rPr>
              <a:t>SIGN UP YOUR TEAM!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6F33CD-EF93-2014-F949-F1E248720DF9}"/>
              </a:ext>
            </a:extLst>
          </p:cNvPr>
          <p:cNvSpPr/>
          <p:nvPr/>
        </p:nvSpPr>
        <p:spPr>
          <a:xfrm>
            <a:off x="3500772" y="8451543"/>
            <a:ext cx="3952450" cy="1238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Contacts:</a:t>
            </a:r>
          </a:p>
          <a:p>
            <a:pPr algn="r"/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Raj </a:t>
            </a:r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Bandi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(480) 678-1378</a:t>
            </a:r>
          </a:p>
          <a:p>
            <a:pPr algn="r"/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Subba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Nishtala (602) 284-5498</a:t>
            </a:r>
          </a:p>
          <a:p>
            <a:pPr algn="r"/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Bala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Ganta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(480) 242-3260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897E68-13D0-9509-61C3-098F789C1164}"/>
              </a:ext>
            </a:extLst>
          </p:cNvPr>
          <p:cNvSpPr txBox="1"/>
          <p:nvPr/>
        </p:nvSpPr>
        <p:spPr>
          <a:xfrm>
            <a:off x="272074" y="1898280"/>
            <a:ext cx="306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www.sewausa.org</a:t>
            </a:r>
          </a:p>
        </p:txBody>
      </p:sp>
      <p:pic>
        <p:nvPicPr>
          <p:cNvPr id="1034" name="Picture 10" descr="Volleyball Ball Clipart Transparent Background, Blue And White Ball Volleyball  Clip Art, Volleyball Clipart, Volleyball, Clip Art PNG Image For Free  Download">
            <a:extLst>
              <a:ext uri="{FF2B5EF4-FFF2-40B4-BE49-F238E27FC236}">
                <a16:creationId xmlns:a16="http://schemas.microsoft.com/office/drawing/2014/main" id="{4FD079A7-0A16-E23D-FE03-BFF5AF979A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94"/>
          <a:stretch/>
        </p:blipFill>
        <p:spPr bwMode="auto">
          <a:xfrm>
            <a:off x="280871" y="3620999"/>
            <a:ext cx="2210948" cy="317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3CC327-CF36-FAC4-12BD-4FAB4AB0B627}"/>
              </a:ext>
            </a:extLst>
          </p:cNvPr>
          <p:cNvCxnSpPr/>
          <p:nvPr/>
        </p:nvCxnSpPr>
        <p:spPr>
          <a:xfrm flipH="1">
            <a:off x="4779889" y="6423496"/>
            <a:ext cx="252547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86206D-03E8-ABA1-4E71-C07EBBF4BAF7}"/>
              </a:ext>
            </a:extLst>
          </p:cNvPr>
          <p:cNvCxnSpPr/>
          <p:nvPr/>
        </p:nvCxnSpPr>
        <p:spPr>
          <a:xfrm flipH="1">
            <a:off x="4826306" y="7968020"/>
            <a:ext cx="252547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762E437-A8F4-E631-0708-DC0C2100C353}"/>
              </a:ext>
            </a:extLst>
          </p:cNvPr>
          <p:cNvSpPr txBox="1"/>
          <p:nvPr/>
        </p:nvSpPr>
        <p:spPr>
          <a:xfrm>
            <a:off x="310551" y="8525793"/>
            <a:ext cx="3112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entury Gothic" panose="020B0502020202020204" pitchFamily="34" charset="0"/>
              </a:rPr>
              <a:t>All proceeds will go to SHE (Sanitation, Hygiene And Empowerment) Project for the Girl Child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B8EEB7-B6A3-FABD-62B2-AB0087D7850F}"/>
              </a:ext>
            </a:extLst>
          </p:cNvPr>
          <p:cNvSpPr/>
          <p:nvPr/>
        </p:nvSpPr>
        <p:spPr>
          <a:xfrm>
            <a:off x="2605176" y="7204405"/>
            <a:ext cx="4813540" cy="838667"/>
          </a:xfrm>
          <a:prstGeom prst="rect">
            <a:avLst/>
          </a:prstGeom>
          <a:solidFill>
            <a:schemeClr val="accent4">
              <a:lumMod val="20000"/>
              <a:lumOff val="80000"/>
              <a:alpha val="7775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Registration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: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7"/>
              </a:rPr>
              <a:t>http://tiny.cc/Sports4Sewa2023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234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9C07EA3-4A3C-97C0-E4FB-94B96D433651}"/>
              </a:ext>
            </a:extLst>
          </p:cNvPr>
          <p:cNvSpPr/>
          <p:nvPr/>
        </p:nvSpPr>
        <p:spPr>
          <a:xfrm>
            <a:off x="267419" y="281798"/>
            <a:ext cx="7194430" cy="9500556"/>
          </a:xfrm>
          <a:prstGeom prst="roundRect">
            <a:avLst>
              <a:gd name="adj" fmla="val 1319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0" name="Picture 16" descr="Volleyball, Player, Silhouette, Isolated, One, Man - Volleyball Set  Clipart, HD Png Download , Transparent Png Image - PNGitem">
            <a:extLst>
              <a:ext uri="{FF2B5EF4-FFF2-40B4-BE49-F238E27FC236}">
                <a16:creationId xmlns:a16="http://schemas.microsoft.com/office/drawing/2014/main" id="{CE6C7CBF-85DC-959D-A5FA-CADA51F81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GlowEdges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9709" y="4646081"/>
            <a:ext cx="6121993" cy="570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6A306D-98B5-376B-D8B2-770191D7B424}"/>
              </a:ext>
            </a:extLst>
          </p:cNvPr>
          <p:cNvSpPr txBox="1"/>
          <p:nvPr/>
        </p:nvSpPr>
        <p:spPr>
          <a:xfrm>
            <a:off x="224286" y="310552"/>
            <a:ext cx="71944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err="1">
                <a:latin typeface="Candara" panose="020E0502030303020204" pitchFamily="34" charset="0"/>
              </a:rPr>
              <a:t>Sewa</a:t>
            </a:r>
            <a:r>
              <a:rPr lang="en-US" sz="2800" b="1" dirty="0">
                <a:latin typeface="Candara" panose="020E0502030303020204" pitchFamily="34" charset="0"/>
              </a:rPr>
              <a:t> International USA – Phoenix Chapter Presents</a:t>
            </a:r>
          </a:p>
          <a:p>
            <a:pPr algn="r"/>
            <a:r>
              <a:rPr lang="en-US" sz="2800" b="1" dirty="0">
                <a:latin typeface="Candara" panose="020E0502030303020204" pitchFamily="34" charset="0"/>
              </a:rPr>
              <a:t>Sports for </a:t>
            </a:r>
            <a:r>
              <a:rPr lang="en-US" sz="2800" b="1" dirty="0" err="1">
                <a:latin typeface="Candara" panose="020E0502030303020204" pitchFamily="34" charset="0"/>
              </a:rPr>
              <a:t>Sewa</a:t>
            </a:r>
            <a:endParaRPr lang="en-US" sz="2800" b="1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5613DF-D286-E186-2459-3F620647EB64}"/>
              </a:ext>
            </a:extLst>
          </p:cNvPr>
          <p:cNvSpPr/>
          <p:nvPr/>
        </p:nvSpPr>
        <p:spPr>
          <a:xfrm>
            <a:off x="1436014" y="3625499"/>
            <a:ext cx="6081623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Bangla MN" pitchFamily="2" charset="0"/>
                <a:cs typeface="Bangla MN" pitchFamily="2" charset="0"/>
              </a:rPr>
              <a:t>VOLLEYBALL TOURNAMENT 2023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1EFFD-F830-0754-043F-5D81F77C2BEE}"/>
              </a:ext>
            </a:extLst>
          </p:cNvPr>
          <p:cNvSpPr/>
          <p:nvPr/>
        </p:nvSpPr>
        <p:spPr>
          <a:xfrm>
            <a:off x="2704097" y="4790342"/>
            <a:ext cx="4813540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SATURDAY &amp; SUNDAY</a:t>
            </a:r>
          </a:p>
          <a:p>
            <a:pPr algn="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JAN 21-22, 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97FC7-89B1-EA20-EA15-058694559078}"/>
              </a:ext>
            </a:extLst>
          </p:cNvPr>
          <p:cNvSpPr/>
          <p:nvPr/>
        </p:nvSpPr>
        <p:spPr>
          <a:xfrm>
            <a:off x="2579878" y="6049915"/>
            <a:ext cx="4813540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CHUPAROSA PARK</a:t>
            </a:r>
          </a:p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2400 S DOBSON ROAD</a:t>
            </a:r>
          </a:p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CHANDLER</a:t>
            </a:r>
          </a:p>
        </p:txBody>
      </p:sp>
      <p:pic>
        <p:nvPicPr>
          <p:cNvPr id="1026" name="Picture 2" descr="Sewa International USA - Phoenix - Home | Facebook">
            <a:extLst>
              <a:ext uri="{FF2B5EF4-FFF2-40B4-BE49-F238E27FC236}">
                <a16:creationId xmlns:a16="http://schemas.microsoft.com/office/drawing/2014/main" id="{F8DF8AEF-3ACA-F763-6E1F-3DF11A6F32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" t="8892" r="11504" b="4046"/>
          <a:stretch/>
        </p:blipFill>
        <p:spPr bwMode="auto">
          <a:xfrm>
            <a:off x="5800673" y="1726203"/>
            <a:ext cx="1504686" cy="156189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EA8DD5-E4D1-5B89-B739-977CD6139DC2}"/>
              </a:ext>
            </a:extLst>
          </p:cNvPr>
          <p:cNvSpPr/>
          <p:nvPr/>
        </p:nvSpPr>
        <p:spPr>
          <a:xfrm>
            <a:off x="1681461" y="7204964"/>
            <a:ext cx="5823520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>
                <a:solidFill>
                  <a:srgbClr val="C00000"/>
                </a:solidFill>
                <a:latin typeface="Bradley Hand" pitchFamily="2" charset="77"/>
              </a:rPr>
              <a:t>SIGN UP YOUR TEAM!</a:t>
            </a:r>
          </a:p>
          <a:p>
            <a:pPr algn="r"/>
            <a:r>
              <a:rPr lang="en-US" sz="2800" b="1" dirty="0">
                <a:solidFill>
                  <a:srgbClr val="C00000"/>
                </a:solidFill>
                <a:latin typeface="Bradley Hand" pitchFamily="2" charset="77"/>
              </a:rPr>
              <a:t>Registration Details Coming Soon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6F33CD-EF93-2014-F949-F1E248720DF9}"/>
              </a:ext>
            </a:extLst>
          </p:cNvPr>
          <p:cNvSpPr/>
          <p:nvPr/>
        </p:nvSpPr>
        <p:spPr>
          <a:xfrm>
            <a:off x="2605176" y="8417037"/>
            <a:ext cx="4813540" cy="1238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Contacts:</a:t>
            </a:r>
          </a:p>
          <a:p>
            <a:pPr algn="r"/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Raj </a:t>
            </a:r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Bandi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(480) 678-1378</a:t>
            </a:r>
          </a:p>
          <a:p>
            <a:pPr algn="r"/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Subba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Nishtala (602) 284-5498</a:t>
            </a:r>
          </a:p>
          <a:p>
            <a:pPr algn="r"/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Bala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Ganta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(480) 242-3260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83BD8F9-1144-682F-AC10-CAC3B75DB175}"/>
              </a:ext>
            </a:extLst>
          </p:cNvPr>
          <p:cNvSpPr/>
          <p:nvPr/>
        </p:nvSpPr>
        <p:spPr>
          <a:xfrm>
            <a:off x="1484322" y="5203045"/>
            <a:ext cx="1052423" cy="10869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897E68-13D0-9509-61C3-098F789C1164}"/>
              </a:ext>
            </a:extLst>
          </p:cNvPr>
          <p:cNvSpPr txBox="1"/>
          <p:nvPr/>
        </p:nvSpPr>
        <p:spPr>
          <a:xfrm>
            <a:off x="5110911" y="3238781"/>
            <a:ext cx="3062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Www.SewaUSA.Org</a:t>
            </a:r>
            <a:endParaRPr lang="en-US" sz="2000" b="1" dirty="0"/>
          </a:p>
        </p:txBody>
      </p:sp>
      <p:pic>
        <p:nvPicPr>
          <p:cNvPr id="1034" name="Picture 10" descr="Volleyball Ball Clipart Transparent Background, Blue And White Ball Volleyball  Clip Art, Volleyball Clipart, Volleyball, Clip Art PNG Image For Free  Download">
            <a:extLst>
              <a:ext uri="{FF2B5EF4-FFF2-40B4-BE49-F238E27FC236}">
                <a16:creationId xmlns:a16="http://schemas.microsoft.com/office/drawing/2014/main" id="{4FD079A7-0A16-E23D-FE03-BFF5AF979A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94"/>
          <a:stretch/>
        </p:blipFill>
        <p:spPr bwMode="auto">
          <a:xfrm>
            <a:off x="277942" y="726482"/>
            <a:ext cx="3040752" cy="43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3CC327-CF36-FAC4-12BD-4FAB4AB0B627}"/>
              </a:ext>
            </a:extLst>
          </p:cNvPr>
          <p:cNvCxnSpPr/>
          <p:nvPr/>
        </p:nvCxnSpPr>
        <p:spPr>
          <a:xfrm flipH="1">
            <a:off x="4779889" y="7424161"/>
            <a:ext cx="252547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86206D-03E8-ABA1-4E71-C07EBBF4BAF7}"/>
              </a:ext>
            </a:extLst>
          </p:cNvPr>
          <p:cNvCxnSpPr/>
          <p:nvPr/>
        </p:nvCxnSpPr>
        <p:spPr>
          <a:xfrm flipH="1">
            <a:off x="4826306" y="8364835"/>
            <a:ext cx="252547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762E437-A8F4-E631-0708-DC0C2100C353}"/>
              </a:ext>
            </a:extLst>
          </p:cNvPr>
          <p:cNvSpPr txBox="1"/>
          <p:nvPr/>
        </p:nvSpPr>
        <p:spPr>
          <a:xfrm>
            <a:off x="310551" y="8876313"/>
            <a:ext cx="3112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All proceeds will go to charity</a:t>
            </a:r>
          </a:p>
        </p:txBody>
      </p:sp>
    </p:spTree>
    <p:extLst>
      <p:ext uri="{BB962C8B-B14F-4D97-AF65-F5344CB8AC3E}">
        <p14:creationId xmlns:p14="http://schemas.microsoft.com/office/powerpoint/2010/main" val="84501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4188</TotalTime>
  <Words>150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Bangla MN</vt:lpstr>
      <vt:lpstr>Bradley Hand</vt:lpstr>
      <vt:lpstr>Calibri</vt:lpstr>
      <vt:lpstr>Calibri Light</vt:lpstr>
      <vt:lpstr>Candara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Subba Nishtala</dc:creator>
  <cp:lastModifiedBy>Geetanjali Bandi</cp:lastModifiedBy>
  <cp:revision>17</cp:revision>
  <dcterms:created xsi:type="dcterms:W3CDTF">2022-12-06T01:47:21Z</dcterms:created>
  <dcterms:modified xsi:type="dcterms:W3CDTF">2022-12-13T03:04:24Z</dcterms:modified>
</cp:coreProperties>
</file>