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8288000" cy="10287000"/>
  <p:notesSz cx="6858000" cy="9144000"/>
  <p:embeddedFontLst>
    <p:embeddedFont>
      <p:font typeface="Arimo Bold" charset="0"/>
      <p:regular r:id="rId13"/>
      <p:bold r:id="rId14"/>
    </p:embeddedFont>
    <p:embeddedFont>
      <p:font typeface="Open Sans Bold" charset="0"/>
      <p:regular r:id="rId15"/>
      <p:bold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Roboto Condensed Bold" charset="0"/>
      <p:regular r:id="rId21"/>
      <p:bold r:id="rId22"/>
    </p:embeddedFont>
    <p:embeddedFont>
      <p:font typeface="Open Sans" charset="0"/>
      <p:regular r:id="rId23"/>
    </p:embeddedFont>
    <p:embeddedFont>
      <p:font typeface="Helvetica Bold Italics" charset="0"/>
      <p:regular r:id="rId24"/>
    </p:embeddedFont>
    <p:embeddedFont>
      <p:font typeface="Helvetica Bold" charset="0"/>
      <p:regular r:id="rId25"/>
      <p:italic r:id="rId26"/>
      <p:boldItalic r:id="rId27"/>
    </p:embeddedFont>
    <p:embeddedFont>
      <p:font typeface="Open Sans Light" charset="0"/>
      <p:regular r:id="rId28"/>
    </p:embeddedFont>
    <p:embeddedFont>
      <p:font typeface="Roboto Condensed" charset="0"/>
      <p:regular r:id="rId29"/>
    </p:embeddedFont>
    <p:embeddedFont>
      <p:font typeface="Helvetica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5" autoAdjust="0"/>
    <p:restoredTop sz="94666" autoAdjust="0"/>
  </p:normalViewPr>
  <p:slideViewPr>
    <p:cSldViewPr>
      <p:cViewPr>
        <p:scale>
          <a:sx n="47" d="100"/>
          <a:sy n="47" d="100"/>
        </p:scale>
        <p:origin x="-69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38C208-D34B-B544-AAB0-CC5C295A5721}" type="doc">
      <dgm:prSet loTypeId="urn:microsoft.com/office/officeart/2005/8/layout/hierarchy4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2124D92-F110-2348-9A3E-E59621146CAF}">
      <dgm:prSet phldrT="[Text]" custT="1"/>
      <dgm:spPr/>
      <dgm:t>
        <a:bodyPr/>
        <a:lstStyle/>
        <a:p>
          <a:r>
            <a:rPr lang="en-US" sz="8000" dirty="0"/>
            <a:t>Sewa COVID-19 Relief</a:t>
          </a:r>
        </a:p>
      </dgm:t>
    </dgm:pt>
    <dgm:pt modelId="{FEF31789-F9FB-ED4B-9774-7E918428F7D6}" type="parTrans" cxnId="{44DF9982-C86D-4A41-BBF7-BE6F6F408D75}">
      <dgm:prSet/>
      <dgm:spPr/>
      <dgm:t>
        <a:bodyPr/>
        <a:lstStyle/>
        <a:p>
          <a:endParaRPr lang="en-US"/>
        </a:p>
      </dgm:t>
    </dgm:pt>
    <dgm:pt modelId="{1AA1D63A-0F33-214C-B996-0C395F024585}" type="sibTrans" cxnId="{44DF9982-C86D-4A41-BBF7-BE6F6F408D75}">
      <dgm:prSet/>
      <dgm:spPr/>
      <dgm:t>
        <a:bodyPr/>
        <a:lstStyle/>
        <a:p>
          <a:endParaRPr lang="en-US"/>
        </a:p>
      </dgm:t>
    </dgm:pt>
    <dgm:pt modelId="{767922DA-CC10-494D-8FDC-76BD86EE2382}">
      <dgm:prSet phldrT="[Text]"/>
      <dgm:spPr/>
      <dgm:t>
        <a:bodyPr/>
        <a:lstStyle/>
        <a:p>
          <a:r>
            <a:rPr lang="en-US" dirty="0"/>
            <a:t>Functional</a:t>
          </a:r>
        </a:p>
      </dgm:t>
    </dgm:pt>
    <dgm:pt modelId="{3244F7C4-9EF1-8F41-9FC2-A92AADD09EAD}" type="parTrans" cxnId="{6D4503FE-984A-9143-96EF-E657F6F79103}">
      <dgm:prSet/>
      <dgm:spPr/>
      <dgm:t>
        <a:bodyPr/>
        <a:lstStyle/>
        <a:p>
          <a:endParaRPr lang="en-US"/>
        </a:p>
      </dgm:t>
    </dgm:pt>
    <dgm:pt modelId="{465DCE64-7CEA-624B-B99D-3FB3100435D3}" type="sibTrans" cxnId="{6D4503FE-984A-9143-96EF-E657F6F79103}">
      <dgm:prSet/>
      <dgm:spPr/>
      <dgm:t>
        <a:bodyPr/>
        <a:lstStyle/>
        <a:p>
          <a:endParaRPr lang="en-US"/>
        </a:p>
      </dgm:t>
    </dgm:pt>
    <dgm:pt modelId="{01263E90-7281-7345-90D0-CA7E3C423864}">
      <dgm:prSet phldrT="[Text]" custT="1"/>
      <dgm:spPr/>
      <dgm:t>
        <a:bodyPr/>
        <a:lstStyle/>
        <a:p>
          <a:r>
            <a:rPr lang="en-US" sz="3600" dirty="0"/>
            <a:t>Helpline</a:t>
          </a:r>
        </a:p>
        <a:p>
          <a:r>
            <a:rPr lang="en-US" sz="3600" b="1" dirty="0">
              <a:solidFill>
                <a:srgbClr val="FFFF00"/>
              </a:solidFill>
            </a:rPr>
            <a:t>Case Management</a:t>
          </a:r>
        </a:p>
      </dgm:t>
    </dgm:pt>
    <dgm:pt modelId="{AFB0DF2C-54C6-0D40-A66D-E3EDBB882527}" type="parTrans" cxnId="{A5638748-D886-C64E-B882-D5744D1B732F}">
      <dgm:prSet/>
      <dgm:spPr/>
      <dgm:t>
        <a:bodyPr/>
        <a:lstStyle/>
        <a:p>
          <a:endParaRPr lang="en-US"/>
        </a:p>
      </dgm:t>
    </dgm:pt>
    <dgm:pt modelId="{EC44D875-3C94-7A4E-9D04-059CBB55D803}" type="sibTrans" cxnId="{A5638748-D886-C64E-B882-D5744D1B732F}">
      <dgm:prSet/>
      <dgm:spPr/>
      <dgm:t>
        <a:bodyPr/>
        <a:lstStyle/>
        <a:p>
          <a:endParaRPr lang="en-US"/>
        </a:p>
      </dgm:t>
    </dgm:pt>
    <dgm:pt modelId="{E0BCDE3E-D5D7-CE4A-BBFA-CE636C59885B}">
      <dgm:prSet phldrT="[Text]" custT="1"/>
      <dgm:spPr/>
      <dgm:t>
        <a:bodyPr/>
        <a:lstStyle/>
        <a:p>
          <a:r>
            <a:rPr lang="en-US" sz="2800" dirty="0"/>
            <a:t>Procure PPE &amp; Mask Making</a:t>
          </a:r>
        </a:p>
      </dgm:t>
    </dgm:pt>
    <dgm:pt modelId="{E4B40449-FF1D-4B4E-BAC9-0FC73CE4C98E}" type="parTrans" cxnId="{5EAD9CCA-26F2-3D4F-95E9-8E40AF627293}">
      <dgm:prSet/>
      <dgm:spPr/>
      <dgm:t>
        <a:bodyPr/>
        <a:lstStyle/>
        <a:p>
          <a:endParaRPr lang="en-US"/>
        </a:p>
      </dgm:t>
    </dgm:pt>
    <dgm:pt modelId="{1EF0C5A4-BAB1-004F-B0E7-302261B9C4DF}" type="sibTrans" cxnId="{5EAD9CCA-26F2-3D4F-95E9-8E40AF627293}">
      <dgm:prSet/>
      <dgm:spPr/>
      <dgm:t>
        <a:bodyPr/>
        <a:lstStyle/>
        <a:p>
          <a:endParaRPr lang="en-US"/>
        </a:p>
      </dgm:t>
    </dgm:pt>
    <dgm:pt modelId="{16C13AF3-EA6E-D148-9CC9-213C5D23352E}">
      <dgm:prSet phldrT="[Text]"/>
      <dgm:spPr/>
      <dgm:t>
        <a:bodyPr/>
        <a:lstStyle/>
        <a:p>
          <a:r>
            <a:rPr lang="en-US" dirty="0"/>
            <a:t>Geographical</a:t>
          </a:r>
        </a:p>
      </dgm:t>
    </dgm:pt>
    <dgm:pt modelId="{B198D95F-BF99-AB4D-B5E0-41399B9B32BB}" type="parTrans" cxnId="{A99BE0AF-9AAE-D848-AFC3-583618D9F392}">
      <dgm:prSet/>
      <dgm:spPr/>
      <dgm:t>
        <a:bodyPr/>
        <a:lstStyle/>
        <a:p>
          <a:endParaRPr lang="en-US"/>
        </a:p>
      </dgm:t>
    </dgm:pt>
    <dgm:pt modelId="{6C65B68E-5CAD-684E-BD58-D7BC171E80A6}" type="sibTrans" cxnId="{A99BE0AF-9AAE-D848-AFC3-583618D9F392}">
      <dgm:prSet/>
      <dgm:spPr/>
      <dgm:t>
        <a:bodyPr/>
        <a:lstStyle/>
        <a:p>
          <a:endParaRPr lang="en-US"/>
        </a:p>
      </dgm:t>
    </dgm:pt>
    <dgm:pt modelId="{33788831-7D23-EA4B-A9A5-64644E381F3E}">
      <dgm:prSet phldrT="[Text]" custT="1"/>
      <dgm:spPr/>
      <dgm:t>
        <a:bodyPr/>
        <a:lstStyle/>
        <a:p>
          <a:r>
            <a:rPr lang="en-US" sz="3200" dirty="0"/>
            <a:t>International  Students / Stranded Passengers</a:t>
          </a:r>
        </a:p>
      </dgm:t>
    </dgm:pt>
    <dgm:pt modelId="{F051C411-C07C-C548-A502-37EE45737EE3}" type="parTrans" cxnId="{1DE382E7-8D97-1343-8BEF-5EB0DAE0232E}">
      <dgm:prSet/>
      <dgm:spPr/>
      <dgm:t>
        <a:bodyPr/>
        <a:lstStyle/>
        <a:p>
          <a:endParaRPr lang="en-US"/>
        </a:p>
      </dgm:t>
    </dgm:pt>
    <dgm:pt modelId="{90B2DC59-4B18-F04A-84E1-84FA7B17936C}" type="sibTrans" cxnId="{1DE382E7-8D97-1343-8BEF-5EB0DAE0232E}">
      <dgm:prSet/>
      <dgm:spPr/>
      <dgm:t>
        <a:bodyPr/>
        <a:lstStyle/>
        <a:p>
          <a:endParaRPr lang="en-US"/>
        </a:p>
      </dgm:t>
    </dgm:pt>
    <dgm:pt modelId="{FF29DFFE-8BE5-304A-AC61-ECBD73059B97}">
      <dgm:prSet phldrT="[Text]" custT="1"/>
      <dgm:spPr/>
      <dgm:t>
        <a:bodyPr/>
        <a:lstStyle/>
        <a:p>
          <a:r>
            <a:rPr lang="en-US" sz="3200" dirty="0"/>
            <a:t>Senior &amp; Vulnerable Populations</a:t>
          </a:r>
        </a:p>
      </dgm:t>
    </dgm:pt>
    <dgm:pt modelId="{911EBC61-CE5C-0F41-B4A8-048619FC403E}" type="parTrans" cxnId="{5C47C563-B5AA-4A45-8105-12D6C577094A}">
      <dgm:prSet/>
      <dgm:spPr/>
      <dgm:t>
        <a:bodyPr/>
        <a:lstStyle/>
        <a:p>
          <a:endParaRPr lang="en-US"/>
        </a:p>
      </dgm:t>
    </dgm:pt>
    <dgm:pt modelId="{1A84AE34-A8FB-F549-A88A-B7EF396BC59D}" type="sibTrans" cxnId="{5C47C563-B5AA-4A45-8105-12D6C577094A}">
      <dgm:prSet/>
      <dgm:spPr/>
      <dgm:t>
        <a:bodyPr/>
        <a:lstStyle/>
        <a:p>
          <a:endParaRPr lang="en-US"/>
        </a:p>
      </dgm:t>
    </dgm:pt>
    <dgm:pt modelId="{9BFB40D5-F76D-5445-9E03-57B6B1FD6DE4}">
      <dgm:prSet phldrT="[Text]" custT="1"/>
      <dgm:spPr/>
      <dgm:t>
        <a:bodyPr/>
        <a:lstStyle/>
        <a:p>
          <a:r>
            <a:rPr lang="en-US" sz="2800" dirty="0"/>
            <a:t>Travel/ Visa</a:t>
          </a:r>
        </a:p>
        <a:p>
          <a:r>
            <a:rPr lang="en-US" sz="2800" dirty="0"/>
            <a:t>***</a:t>
          </a:r>
        </a:p>
      </dgm:t>
    </dgm:pt>
    <dgm:pt modelId="{B025F0F6-C301-6A4E-BC6E-B104FAA2F145}" type="parTrans" cxnId="{E31171D7-DBDB-0B41-BCC8-F3CD23537910}">
      <dgm:prSet/>
      <dgm:spPr/>
      <dgm:t>
        <a:bodyPr/>
        <a:lstStyle/>
        <a:p>
          <a:endParaRPr lang="en-US"/>
        </a:p>
      </dgm:t>
    </dgm:pt>
    <dgm:pt modelId="{4A9B55BB-CA66-7B49-9231-D6BB362D5359}" type="sibTrans" cxnId="{E31171D7-DBDB-0B41-BCC8-F3CD23537910}">
      <dgm:prSet/>
      <dgm:spPr/>
      <dgm:t>
        <a:bodyPr/>
        <a:lstStyle/>
        <a:p>
          <a:endParaRPr lang="en-US"/>
        </a:p>
      </dgm:t>
    </dgm:pt>
    <dgm:pt modelId="{99992452-4723-D940-A7A6-1245DE7655FB}">
      <dgm:prSet phldrT="[Text]" custT="1"/>
      <dgm:spPr/>
      <dgm:t>
        <a:bodyPr/>
        <a:lstStyle/>
        <a:p>
          <a:r>
            <a:rPr lang="en-US" sz="2800" dirty="0"/>
            <a:t>Board/ Lodge</a:t>
          </a:r>
        </a:p>
        <a:p>
          <a:r>
            <a:rPr lang="en-US" sz="2800" dirty="0"/>
            <a:t>***</a:t>
          </a:r>
        </a:p>
      </dgm:t>
    </dgm:pt>
    <dgm:pt modelId="{6AA02463-DEBA-F342-A06E-67488DAD1E3F}" type="parTrans" cxnId="{EB2E5405-E752-6841-BBD7-C306EFF43196}">
      <dgm:prSet/>
      <dgm:spPr/>
      <dgm:t>
        <a:bodyPr/>
        <a:lstStyle/>
        <a:p>
          <a:endParaRPr lang="en-US"/>
        </a:p>
      </dgm:t>
    </dgm:pt>
    <dgm:pt modelId="{C6957BE0-5D5F-1940-ABF1-6B064E949044}" type="sibTrans" cxnId="{EB2E5405-E752-6841-BBD7-C306EFF43196}">
      <dgm:prSet/>
      <dgm:spPr/>
      <dgm:t>
        <a:bodyPr/>
        <a:lstStyle/>
        <a:p>
          <a:endParaRPr lang="en-US"/>
        </a:p>
      </dgm:t>
    </dgm:pt>
    <dgm:pt modelId="{7A973537-708C-B347-9A76-DB8E3D8E8441}">
      <dgm:prSet phldrT="[Text]" custT="1"/>
      <dgm:spPr/>
      <dgm:t>
        <a:bodyPr/>
        <a:lstStyle/>
        <a:p>
          <a:r>
            <a:rPr lang="en-US" sz="2800" dirty="0"/>
            <a:t>Loans</a:t>
          </a:r>
        </a:p>
        <a:p>
          <a:r>
            <a:rPr lang="en-US" sz="2800" dirty="0"/>
            <a:t>*</a:t>
          </a:r>
        </a:p>
      </dgm:t>
    </dgm:pt>
    <dgm:pt modelId="{6E6F3FC7-2B67-DF44-AB9F-B710FE62AE90}" type="parTrans" cxnId="{974A909C-C957-F94A-99BA-DF779685B179}">
      <dgm:prSet/>
      <dgm:spPr/>
      <dgm:t>
        <a:bodyPr/>
        <a:lstStyle/>
        <a:p>
          <a:endParaRPr lang="en-US"/>
        </a:p>
      </dgm:t>
    </dgm:pt>
    <dgm:pt modelId="{30F43713-64A7-924E-849E-8F68C99432EC}" type="sibTrans" cxnId="{974A909C-C957-F94A-99BA-DF779685B179}">
      <dgm:prSet/>
      <dgm:spPr/>
      <dgm:t>
        <a:bodyPr/>
        <a:lstStyle/>
        <a:p>
          <a:endParaRPr lang="en-US"/>
        </a:p>
      </dgm:t>
    </dgm:pt>
    <dgm:pt modelId="{26AC4531-4D63-F14A-BF5E-6C2967EF8A9C}">
      <dgm:prSet phldrT="[Text]" custT="1"/>
      <dgm:spPr/>
      <dgm:t>
        <a:bodyPr/>
        <a:lstStyle/>
        <a:p>
          <a:r>
            <a:rPr lang="en-US" sz="2400" dirty="0"/>
            <a:t>Operations</a:t>
          </a:r>
        </a:p>
        <a:p>
          <a:r>
            <a:rPr lang="en-US" sz="2400" dirty="0"/>
            <a:t>***</a:t>
          </a:r>
        </a:p>
      </dgm:t>
    </dgm:pt>
    <dgm:pt modelId="{41AE6CE2-8E30-4E47-A263-3AC7D7B34FD5}" type="parTrans" cxnId="{1CEC37A8-6DE6-414D-B1FD-DAD68E400D67}">
      <dgm:prSet/>
      <dgm:spPr/>
      <dgm:t>
        <a:bodyPr/>
        <a:lstStyle/>
        <a:p>
          <a:endParaRPr lang="en-US"/>
        </a:p>
      </dgm:t>
    </dgm:pt>
    <dgm:pt modelId="{6D10DE56-5E2F-8549-93F7-55A6C5C82C58}" type="sibTrans" cxnId="{1CEC37A8-6DE6-414D-B1FD-DAD68E400D67}">
      <dgm:prSet/>
      <dgm:spPr/>
      <dgm:t>
        <a:bodyPr/>
        <a:lstStyle/>
        <a:p>
          <a:endParaRPr lang="en-US"/>
        </a:p>
      </dgm:t>
    </dgm:pt>
    <dgm:pt modelId="{B87A698A-4477-524E-8A79-33CA0D1731DB}">
      <dgm:prSet phldrT="[Text]" custT="1"/>
      <dgm:spPr/>
      <dgm:t>
        <a:bodyPr/>
        <a:lstStyle/>
        <a:p>
          <a:r>
            <a:rPr lang="en-US" sz="2800" dirty="0"/>
            <a:t>Supply Chain</a:t>
          </a:r>
        </a:p>
        <a:p>
          <a:r>
            <a:rPr lang="en-US" sz="2800" dirty="0"/>
            <a:t>***</a:t>
          </a:r>
        </a:p>
      </dgm:t>
    </dgm:pt>
    <dgm:pt modelId="{F4934322-8FE1-CF41-8458-50437EED71DF}" type="parTrans" cxnId="{F2D03A25-6F6F-DC41-B90A-E3D3B167625C}">
      <dgm:prSet/>
      <dgm:spPr/>
      <dgm:t>
        <a:bodyPr/>
        <a:lstStyle/>
        <a:p>
          <a:endParaRPr lang="en-US"/>
        </a:p>
      </dgm:t>
    </dgm:pt>
    <dgm:pt modelId="{4F1E4EA2-7ACC-184F-8170-42795B8B185D}" type="sibTrans" cxnId="{F2D03A25-6F6F-DC41-B90A-E3D3B167625C}">
      <dgm:prSet/>
      <dgm:spPr/>
      <dgm:t>
        <a:bodyPr/>
        <a:lstStyle/>
        <a:p>
          <a:endParaRPr lang="en-US"/>
        </a:p>
      </dgm:t>
    </dgm:pt>
    <dgm:pt modelId="{DE277A69-C877-E149-9525-849A22CC47BB}">
      <dgm:prSet phldrT="[Text]" custT="1"/>
      <dgm:spPr/>
      <dgm:t>
        <a:bodyPr/>
        <a:lstStyle/>
        <a:p>
          <a:r>
            <a:rPr lang="en-US" sz="2800" dirty="0"/>
            <a:t>Delivery (</a:t>
          </a:r>
          <a:r>
            <a:rPr lang="en-US" sz="2800" dirty="0" err="1"/>
            <a:t>Groc</a:t>
          </a:r>
          <a:r>
            <a:rPr lang="en-US" sz="2800" dirty="0"/>
            <a:t>., Food, Meds)</a:t>
          </a:r>
        </a:p>
        <a:p>
          <a:r>
            <a:rPr lang="en-US" sz="2800" dirty="0"/>
            <a:t>***</a:t>
          </a:r>
        </a:p>
      </dgm:t>
    </dgm:pt>
    <dgm:pt modelId="{3A6FDC6B-A819-3447-870D-72A0090102DA}" type="parTrans" cxnId="{3D42DADB-C4D6-CB41-AF7A-95A0E430AC94}">
      <dgm:prSet/>
      <dgm:spPr/>
      <dgm:t>
        <a:bodyPr/>
        <a:lstStyle/>
        <a:p>
          <a:endParaRPr lang="en-US"/>
        </a:p>
      </dgm:t>
    </dgm:pt>
    <dgm:pt modelId="{CD07816C-0605-D94E-AD0C-88E46FBE4E96}" type="sibTrans" cxnId="{3D42DADB-C4D6-CB41-AF7A-95A0E430AC94}">
      <dgm:prSet/>
      <dgm:spPr/>
      <dgm:t>
        <a:bodyPr/>
        <a:lstStyle/>
        <a:p>
          <a:endParaRPr lang="en-US"/>
        </a:p>
      </dgm:t>
    </dgm:pt>
    <dgm:pt modelId="{D5302181-E5A0-DB42-A3CC-BD48CDA38266}">
      <dgm:prSet phldrT="[Text]" custT="1"/>
      <dgm:spPr/>
      <dgm:t>
        <a:bodyPr/>
        <a:lstStyle/>
        <a:p>
          <a:r>
            <a:rPr lang="en-US" sz="2800" dirty="0"/>
            <a:t>Community Education Webinars</a:t>
          </a:r>
        </a:p>
      </dgm:t>
    </dgm:pt>
    <dgm:pt modelId="{B0527492-EE03-944D-9F07-AA431193E954}" type="parTrans" cxnId="{0AD50B16-2BD8-7446-A053-A1124EF33364}">
      <dgm:prSet/>
      <dgm:spPr/>
      <dgm:t>
        <a:bodyPr/>
        <a:lstStyle/>
        <a:p>
          <a:endParaRPr lang="en-US"/>
        </a:p>
      </dgm:t>
    </dgm:pt>
    <dgm:pt modelId="{14318591-9448-734B-B598-AFD84A10239B}" type="sibTrans" cxnId="{0AD50B16-2BD8-7446-A053-A1124EF33364}">
      <dgm:prSet/>
      <dgm:spPr/>
      <dgm:t>
        <a:bodyPr/>
        <a:lstStyle/>
        <a:p>
          <a:endParaRPr lang="en-US"/>
        </a:p>
      </dgm:t>
    </dgm:pt>
    <dgm:pt modelId="{D893141A-2C04-6542-AAA1-80DEFC8BEDBC}">
      <dgm:prSet phldrT="[Text]" custT="1"/>
      <dgm:spPr/>
      <dgm:t>
        <a:bodyPr/>
        <a:lstStyle/>
        <a:p>
          <a:r>
            <a:rPr lang="en-US" sz="2800" dirty="0"/>
            <a:t>Topics of Interest</a:t>
          </a:r>
        </a:p>
        <a:p>
          <a:r>
            <a:rPr lang="en-US" sz="2800" dirty="0"/>
            <a:t>***</a:t>
          </a:r>
        </a:p>
      </dgm:t>
    </dgm:pt>
    <dgm:pt modelId="{BDE6D862-C1D2-8249-9591-2E7A73130665}" type="parTrans" cxnId="{4B3346EF-2AF0-284A-9F26-818CBF615FC7}">
      <dgm:prSet/>
      <dgm:spPr/>
      <dgm:t>
        <a:bodyPr/>
        <a:lstStyle/>
        <a:p>
          <a:endParaRPr lang="en-US"/>
        </a:p>
      </dgm:t>
    </dgm:pt>
    <dgm:pt modelId="{AF4095A8-E54B-7142-B600-0271019E024D}" type="sibTrans" cxnId="{4B3346EF-2AF0-284A-9F26-818CBF615FC7}">
      <dgm:prSet/>
      <dgm:spPr/>
      <dgm:t>
        <a:bodyPr/>
        <a:lstStyle/>
        <a:p>
          <a:endParaRPr lang="en-US"/>
        </a:p>
      </dgm:t>
    </dgm:pt>
    <dgm:pt modelId="{2448212C-C5D8-AB4D-917F-0AB775312382}">
      <dgm:prSet phldrT="[Text]" custT="1"/>
      <dgm:spPr/>
      <dgm:t>
        <a:bodyPr/>
        <a:lstStyle/>
        <a:p>
          <a:r>
            <a:rPr lang="en-US" sz="2800" dirty="0"/>
            <a:t>Funerals ***</a:t>
          </a:r>
        </a:p>
      </dgm:t>
    </dgm:pt>
    <dgm:pt modelId="{43562CF5-EE3B-2645-A44F-FFF7044B2F5D}" type="parTrans" cxnId="{3D6E8E9A-44E3-8D47-97E2-EEBDF1AC4F6D}">
      <dgm:prSet/>
      <dgm:spPr/>
      <dgm:t>
        <a:bodyPr/>
        <a:lstStyle/>
        <a:p>
          <a:endParaRPr lang="en-US"/>
        </a:p>
      </dgm:t>
    </dgm:pt>
    <dgm:pt modelId="{FA219EFD-8CA6-E341-8DF9-40446B1E879E}" type="sibTrans" cxnId="{3D6E8E9A-44E3-8D47-97E2-EEBDF1AC4F6D}">
      <dgm:prSet/>
      <dgm:spPr/>
      <dgm:t>
        <a:bodyPr/>
        <a:lstStyle/>
        <a:p>
          <a:endParaRPr lang="en-US"/>
        </a:p>
      </dgm:t>
    </dgm:pt>
    <dgm:pt modelId="{528C0A4A-C40C-7F44-AEFF-54F60A2B6CBF}">
      <dgm:prSet phldrT="[Text]" custT="1"/>
      <dgm:spPr/>
      <dgm:t>
        <a:bodyPr/>
        <a:lstStyle/>
        <a:p>
          <a:r>
            <a:rPr lang="en-US" sz="2400" dirty="0"/>
            <a:t>Mental Health &amp; Spiritual Counseling</a:t>
          </a:r>
        </a:p>
        <a:p>
          <a:r>
            <a:rPr lang="en-US" sz="2400" dirty="0"/>
            <a:t>***</a:t>
          </a:r>
        </a:p>
      </dgm:t>
    </dgm:pt>
    <dgm:pt modelId="{6442EA50-3858-D840-A9BF-691EA96964C8}" type="parTrans" cxnId="{0EF86A8F-9172-2343-94FA-92DDB1636778}">
      <dgm:prSet/>
      <dgm:spPr/>
      <dgm:t>
        <a:bodyPr/>
        <a:lstStyle/>
        <a:p>
          <a:endParaRPr lang="en-US"/>
        </a:p>
      </dgm:t>
    </dgm:pt>
    <dgm:pt modelId="{E5330E2C-AD24-4D4D-A3D1-6602FDA8E826}" type="sibTrans" cxnId="{0EF86A8F-9172-2343-94FA-92DDB1636778}">
      <dgm:prSet/>
      <dgm:spPr/>
      <dgm:t>
        <a:bodyPr/>
        <a:lstStyle/>
        <a:p>
          <a:endParaRPr lang="en-US"/>
        </a:p>
      </dgm:t>
    </dgm:pt>
    <dgm:pt modelId="{F2E5877F-C7BD-C543-9ED4-B54E1D76C503}">
      <dgm:prSet phldrT="[Text]" custT="1"/>
      <dgm:spPr/>
      <dgm:t>
        <a:bodyPr/>
        <a:lstStyle/>
        <a:p>
          <a:r>
            <a:rPr lang="en-US" sz="2800" dirty="0"/>
            <a:t>Domestic Issues</a:t>
          </a:r>
        </a:p>
        <a:p>
          <a:r>
            <a:rPr lang="en-US" sz="2800" dirty="0"/>
            <a:t>***</a:t>
          </a:r>
        </a:p>
      </dgm:t>
    </dgm:pt>
    <dgm:pt modelId="{B896876D-064C-B84F-9B52-09FA36806FE4}" type="parTrans" cxnId="{65D4B783-5CFB-5240-8D36-3B4AAB16F433}">
      <dgm:prSet/>
      <dgm:spPr/>
      <dgm:t>
        <a:bodyPr/>
        <a:lstStyle/>
        <a:p>
          <a:endParaRPr lang="en-US"/>
        </a:p>
      </dgm:t>
    </dgm:pt>
    <dgm:pt modelId="{21AF3851-2BA4-C84E-B1C6-49BADE60F016}" type="sibTrans" cxnId="{65D4B783-5CFB-5240-8D36-3B4AAB16F433}">
      <dgm:prSet/>
      <dgm:spPr/>
      <dgm:t>
        <a:bodyPr/>
        <a:lstStyle/>
        <a:p>
          <a:endParaRPr lang="en-US"/>
        </a:p>
      </dgm:t>
    </dgm:pt>
    <dgm:pt modelId="{AF2E10B3-26C3-304A-AF14-E60A5573CA17}">
      <dgm:prSet phldrT="[Text]" custT="1"/>
      <dgm:spPr/>
      <dgm:t>
        <a:bodyPr/>
        <a:lstStyle/>
        <a:p>
          <a:r>
            <a:rPr lang="en-US" sz="2800" dirty="0"/>
            <a:t>Plasma Registry</a:t>
          </a:r>
        </a:p>
        <a:p>
          <a:r>
            <a:rPr lang="en-US" sz="2800" dirty="0"/>
            <a:t>***</a:t>
          </a:r>
        </a:p>
      </dgm:t>
    </dgm:pt>
    <dgm:pt modelId="{7F1C9902-F08C-A74A-A625-2E7A81EE5083}" type="parTrans" cxnId="{CCAA2FEE-BC96-8648-92E7-872C6C25DE61}">
      <dgm:prSet/>
      <dgm:spPr/>
      <dgm:t>
        <a:bodyPr/>
        <a:lstStyle/>
        <a:p>
          <a:endParaRPr lang="en-US"/>
        </a:p>
      </dgm:t>
    </dgm:pt>
    <dgm:pt modelId="{EB7B583D-B4FF-BF40-96DC-AB53C0F4C835}" type="sibTrans" cxnId="{CCAA2FEE-BC96-8648-92E7-872C6C25DE61}">
      <dgm:prSet/>
      <dgm:spPr/>
      <dgm:t>
        <a:bodyPr/>
        <a:lstStyle/>
        <a:p>
          <a:endParaRPr lang="en-US"/>
        </a:p>
      </dgm:t>
    </dgm:pt>
    <dgm:pt modelId="{79B49C7B-9C9E-BA4B-A456-9E9C1E63AF5A}" type="pres">
      <dgm:prSet presAssocID="{0D38C208-D34B-B544-AAB0-CC5C295A572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596903E2-854E-3C44-B0F7-14EECF77CB65}" type="pres">
      <dgm:prSet presAssocID="{82124D92-F110-2348-9A3E-E59621146CAF}" presName="vertOne" presStyleCnt="0"/>
      <dgm:spPr/>
    </dgm:pt>
    <dgm:pt modelId="{0F229624-8D9B-6544-B632-DE0DBBB58A2D}" type="pres">
      <dgm:prSet presAssocID="{82124D92-F110-2348-9A3E-E59621146CA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A11AFDF1-DA8B-5743-B6E2-F96AA920ED12}" type="pres">
      <dgm:prSet presAssocID="{82124D92-F110-2348-9A3E-E59621146CAF}" presName="parTransOne" presStyleCnt="0"/>
      <dgm:spPr/>
    </dgm:pt>
    <dgm:pt modelId="{8DB05F6B-9FA6-9D40-90ED-B14243DBD9C2}" type="pres">
      <dgm:prSet presAssocID="{82124D92-F110-2348-9A3E-E59621146CAF}" presName="horzOne" presStyleCnt="0"/>
      <dgm:spPr/>
    </dgm:pt>
    <dgm:pt modelId="{C17ED560-74C4-4544-BB6F-C85050AC9A20}" type="pres">
      <dgm:prSet presAssocID="{767922DA-CC10-494D-8FDC-76BD86EE2382}" presName="vertTwo" presStyleCnt="0"/>
      <dgm:spPr/>
    </dgm:pt>
    <dgm:pt modelId="{B5D86969-9C97-9C41-8608-86726AB0A82D}" type="pres">
      <dgm:prSet presAssocID="{767922DA-CC10-494D-8FDC-76BD86EE2382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463A586C-DE4D-3744-AC49-C6BB5BE479E6}" type="pres">
      <dgm:prSet presAssocID="{767922DA-CC10-494D-8FDC-76BD86EE2382}" presName="parTransTwo" presStyleCnt="0"/>
      <dgm:spPr/>
    </dgm:pt>
    <dgm:pt modelId="{4B64960D-2B2D-2142-B889-44BB9CC23918}" type="pres">
      <dgm:prSet presAssocID="{767922DA-CC10-494D-8FDC-76BD86EE2382}" presName="horzTwo" presStyleCnt="0"/>
      <dgm:spPr/>
    </dgm:pt>
    <dgm:pt modelId="{B9E0D7F9-3C2E-5744-A123-47F49BB1D3C7}" type="pres">
      <dgm:prSet presAssocID="{01263E90-7281-7345-90D0-CA7E3C423864}" presName="vertThree" presStyleCnt="0"/>
      <dgm:spPr/>
    </dgm:pt>
    <dgm:pt modelId="{9233BDFD-9F35-4848-BB4A-3CF70CF9AC9B}" type="pres">
      <dgm:prSet presAssocID="{01263E90-7281-7345-90D0-CA7E3C423864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2DD0AF8-2596-6749-9737-3FF07FD672ED}" type="pres">
      <dgm:prSet presAssocID="{01263E90-7281-7345-90D0-CA7E3C423864}" presName="parTransThree" presStyleCnt="0"/>
      <dgm:spPr/>
    </dgm:pt>
    <dgm:pt modelId="{868330E5-D3EC-CC46-B5CC-129ED6905226}" type="pres">
      <dgm:prSet presAssocID="{01263E90-7281-7345-90D0-CA7E3C423864}" presName="horzThree" presStyleCnt="0"/>
      <dgm:spPr/>
    </dgm:pt>
    <dgm:pt modelId="{CAC19FE9-230C-8F43-91CE-738342E27907}" type="pres">
      <dgm:prSet presAssocID="{26AC4531-4D63-F14A-BF5E-6C2967EF8A9C}" presName="vertFour" presStyleCnt="0">
        <dgm:presLayoutVars>
          <dgm:chPref val="3"/>
        </dgm:presLayoutVars>
      </dgm:prSet>
      <dgm:spPr/>
    </dgm:pt>
    <dgm:pt modelId="{D0DF2C23-3BF6-E24C-BF92-1977CC0893C7}" type="pres">
      <dgm:prSet presAssocID="{26AC4531-4D63-F14A-BF5E-6C2967EF8A9C}" presName="txFour" presStyleLbl="node4" presStyleIdx="0" presStyleCnt="11" custScaleX="9078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46EE8BB-2243-304B-9DFD-479653A67BCB}" type="pres">
      <dgm:prSet presAssocID="{26AC4531-4D63-F14A-BF5E-6C2967EF8A9C}" presName="horzFour" presStyleCnt="0"/>
      <dgm:spPr/>
    </dgm:pt>
    <dgm:pt modelId="{26F75965-7A67-5648-80BA-017D09580E5D}" type="pres">
      <dgm:prSet presAssocID="{6D10DE56-5E2F-8549-93F7-55A6C5C82C58}" presName="sibSpaceFour" presStyleCnt="0"/>
      <dgm:spPr/>
    </dgm:pt>
    <dgm:pt modelId="{9584AEA0-C1CD-8A4B-8E68-B817DCA9994F}" type="pres">
      <dgm:prSet presAssocID="{528C0A4A-C40C-7F44-AEFF-54F60A2B6CBF}" presName="vertFour" presStyleCnt="0">
        <dgm:presLayoutVars>
          <dgm:chPref val="3"/>
        </dgm:presLayoutVars>
      </dgm:prSet>
      <dgm:spPr/>
    </dgm:pt>
    <dgm:pt modelId="{56556B1A-4CF6-6C49-B462-3489FADCE2D2}" type="pres">
      <dgm:prSet presAssocID="{528C0A4A-C40C-7F44-AEFF-54F60A2B6CBF}" presName="txFour" presStyleLbl="node4" presStyleIdx="1" presStyleCnt="11" custScaleX="10668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9BB84AB9-32F1-1C4B-B985-E37078559068}" type="pres">
      <dgm:prSet presAssocID="{528C0A4A-C40C-7F44-AEFF-54F60A2B6CBF}" presName="horzFour" presStyleCnt="0"/>
      <dgm:spPr/>
    </dgm:pt>
    <dgm:pt modelId="{96F7F324-249E-F941-B5B1-011ACAC7CFF9}" type="pres">
      <dgm:prSet presAssocID="{E5330E2C-AD24-4D4D-A3D1-6602FDA8E826}" presName="sibSpaceFour" presStyleCnt="0"/>
      <dgm:spPr/>
    </dgm:pt>
    <dgm:pt modelId="{BDDF1CB6-82DE-5A44-9E6E-FBAA547844A5}" type="pres">
      <dgm:prSet presAssocID="{F2E5877F-C7BD-C543-9ED4-B54E1D76C503}" presName="vertFour" presStyleCnt="0">
        <dgm:presLayoutVars>
          <dgm:chPref val="3"/>
        </dgm:presLayoutVars>
      </dgm:prSet>
      <dgm:spPr/>
    </dgm:pt>
    <dgm:pt modelId="{CD45E985-1C54-E749-9E4E-15FC75CEBB67}" type="pres">
      <dgm:prSet presAssocID="{F2E5877F-C7BD-C543-9ED4-B54E1D76C503}" presName="txFour" presStyleLbl="node4" presStyleIdx="2" presStyleCnt="11" custScaleX="116095" custLinFactNeighborX="596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BE2B1AC7-0F56-1940-AE15-25B00CB1DF3A}" type="pres">
      <dgm:prSet presAssocID="{F2E5877F-C7BD-C543-9ED4-B54E1D76C503}" presName="horzFour" presStyleCnt="0"/>
      <dgm:spPr/>
    </dgm:pt>
    <dgm:pt modelId="{2A268344-3157-5243-BFA9-DF10E9037270}" type="pres">
      <dgm:prSet presAssocID="{21AF3851-2BA4-C84E-B1C6-49BADE60F016}" presName="sibSpaceFour" presStyleCnt="0"/>
      <dgm:spPr/>
    </dgm:pt>
    <dgm:pt modelId="{999036A4-36D7-6249-87AC-99C5B601DE0A}" type="pres">
      <dgm:prSet presAssocID="{AF2E10B3-26C3-304A-AF14-E60A5573CA17}" presName="vertFour" presStyleCnt="0">
        <dgm:presLayoutVars>
          <dgm:chPref val="3"/>
        </dgm:presLayoutVars>
      </dgm:prSet>
      <dgm:spPr/>
    </dgm:pt>
    <dgm:pt modelId="{D96BDA85-6979-FC47-B6C6-7EC0894D04BF}" type="pres">
      <dgm:prSet presAssocID="{AF2E10B3-26C3-304A-AF14-E60A5573CA17}" presName="txFour" presStyleLbl="node4" presStyleIdx="3" presStyleCnt="11" custLinFactNeighborX="851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78498E0-F892-094C-8143-B31F913E4B3E}" type="pres">
      <dgm:prSet presAssocID="{AF2E10B3-26C3-304A-AF14-E60A5573CA17}" presName="horzFour" presStyleCnt="0"/>
      <dgm:spPr/>
    </dgm:pt>
    <dgm:pt modelId="{E1A07269-4759-D64F-826E-C2CA20010A16}" type="pres">
      <dgm:prSet presAssocID="{EC44D875-3C94-7A4E-9D04-059CBB55D803}" presName="sibSpaceThree" presStyleCnt="0"/>
      <dgm:spPr/>
    </dgm:pt>
    <dgm:pt modelId="{85790285-68EB-8D41-ABC8-EBE7E493CC25}" type="pres">
      <dgm:prSet presAssocID="{E0BCDE3E-D5D7-CE4A-BBFA-CE636C59885B}" presName="vertThree" presStyleCnt="0"/>
      <dgm:spPr/>
    </dgm:pt>
    <dgm:pt modelId="{A2E59624-12A9-344B-BF91-5D94DECE1FB5}" type="pres">
      <dgm:prSet presAssocID="{E0BCDE3E-D5D7-CE4A-BBFA-CE636C59885B}" presName="txThree" presStyleLbl="node3" presStyleIdx="1" presStyleCnt="5" custScaleX="116736" custLinFactNeighborX="-125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147C2334-2075-354C-8425-F9AEAA6D74EF}" type="pres">
      <dgm:prSet presAssocID="{E0BCDE3E-D5D7-CE4A-BBFA-CE636C59885B}" presName="parTransThree" presStyleCnt="0"/>
      <dgm:spPr/>
    </dgm:pt>
    <dgm:pt modelId="{43535463-D195-E948-9E91-561EB73E85FD}" type="pres">
      <dgm:prSet presAssocID="{E0BCDE3E-D5D7-CE4A-BBFA-CE636C59885B}" presName="horzThree" presStyleCnt="0"/>
      <dgm:spPr/>
    </dgm:pt>
    <dgm:pt modelId="{CA136FD6-A2E4-7143-8AC9-648128474F72}" type="pres">
      <dgm:prSet presAssocID="{B87A698A-4477-524E-8A79-33CA0D1731DB}" presName="vertFour" presStyleCnt="0">
        <dgm:presLayoutVars>
          <dgm:chPref val="3"/>
        </dgm:presLayoutVars>
      </dgm:prSet>
      <dgm:spPr/>
    </dgm:pt>
    <dgm:pt modelId="{53B64C7E-CE2A-F045-A64A-B35DC37618DF}" type="pres">
      <dgm:prSet presAssocID="{B87A698A-4477-524E-8A79-33CA0D1731DB}" presName="txFour" presStyleLbl="node4" presStyleIdx="4" presStyleCnt="1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305885B8-177B-D744-87EE-0BE1B1B7E480}" type="pres">
      <dgm:prSet presAssocID="{B87A698A-4477-524E-8A79-33CA0D1731DB}" presName="horzFour" presStyleCnt="0"/>
      <dgm:spPr/>
    </dgm:pt>
    <dgm:pt modelId="{9A791214-6E8F-4F4D-A32A-49F2C6A82A91}" type="pres">
      <dgm:prSet presAssocID="{1EF0C5A4-BAB1-004F-B0E7-302261B9C4DF}" presName="sibSpaceThree" presStyleCnt="0"/>
      <dgm:spPr/>
    </dgm:pt>
    <dgm:pt modelId="{A09AB089-98C2-B247-9FB7-58A079B31ECA}" type="pres">
      <dgm:prSet presAssocID="{D5302181-E5A0-DB42-A3CC-BD48CDA38266}" presName="vertThree" presStyleCnt="0"/>
      <dgm:spPr/>
    </dgm:pt>
    <dgm:pt modelId="{573A686E-8190-EA4D-81FE-75C381266DC1}" type="pres">
      <dgm:prSet presAssocID="{D5302181-E5A0-DB42-A3CC-BD48CDA38266}" presName="txThree" presStyleLbl="node3" presStyleIdx="2" presStyleCnt="5" custScaleX="13308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D65C81DE-0F53-464C-BE0A-5C5EB1CC38F8}" type="pres">
      <dgm:prSet presAssocID="{D5302181-E5A0-DB42-A3CC-BD48CDA38266}" presName="parTransThree" presStyleCnt="0"/>
      <dgm:spPr/>
    </dgm:pt>
    <dgm:pt modelId="{650A584D-CF71-184A-A4DF-A14F64EDAC64}" type="pres">
      <dgm:prSet presAssocID="{D5302181-E5A0-DB42-A3CC-BD48CDA38266}" presName="horzThree" presStyleCnt="0"/>
      <dgm:spPr/>
    </dgm:pt>
    <dgm:pt modelId="{1A214782-FA1B-C34B-87FB-2389F94C19C6}" type="pres">
      <dgm:prSet presAssocID="{D893141A-2C04-6542-AAA1-80DEFC8BEDBC}" presName="vertFour" presStyleCnt="0">
        <dgm:presLayoutVars>
          <dgm:chPref val="3"/>
        </dgm:presLayoutVars>
      </dgm:prSet>
      <dgm:spPr/>
    </dgm:pt>
    <dgm:pt modelId="{A0E215C3-CAB7-C940-BDDC-27E6CD153920}" type="pres">
      <dgm:prSet presAssocID="{D893141A-2C04-6542-AAA1-80DEFC8BEDBC}" presName="txFour" presStyleLbl="node4" presStyleIdx="5" presStyleCnt="1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9C6BF1B-EFE8-0C44-8D3B-3D1FBA4AA288}" type="pres">
      <dgm:prSet presAssocID="{D893141A-2C04-6542-AAA1-80DEFC8BEDBC}" presName="horzFour" presStyleCnt="0"/>
      <dgm:spPr/>
    </dgm:pt>
    <dgm:pt modelId="{0DBE3E99-C03F-FA47-BC1A-F91214F8AC0D}" type="pres">
      <dgm:prSet presAssocID="{465DCE64-7CEA-624B-B99D-3FB3100435D3}" presName="sibSpaceTwo" presStyleCnt="0"/>
      <dgm:spPr/>
    </dgm:pt>
    <dgm:pt modelId="{3AB16C4B-3655-E54F-A143-CBB899AC395C}" type="pres">
      <dgm:prSet presAssocID="{16C13AF3-EA6E-D148-9CC9-213C5D23352E}" presName="vertTwo" presStyleCnt="0"/>
      <dgm:spPr/>
    </dgm:pt>
    <dgm:pt modelId="{3E830197-57C3-664D-B760-0CD04AB25AEE}" type="pres">
      <dgm:prSet presAssocID="{16C13AF3-EA6E-D148-9CC9-213C5D23352E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45D3AB7-E39E-DA47-8CA9-040FED22381B}" type="pres">
      <dgm:prSet presAssocID="{16C13AF3-EA6E-D148-9CC9-213C5D23352E}" presName="parTransTwo" presStyleCnt="0"/>
      <dgm:spPr/>
    </dgm:pt>
    <dgm:pt modelId="{D1343E57-0765-664A-A2CD-9FD554E93D66}" type="pres">
      <dgm:prSet presAssocID="{16C13AF3-EA6E-D148-9CC9-213C5D23352E}" presName="horzTwo" presStyleCnt="0"/>
      <dgm:spPr/>
    </dgm:pt>
    <dgm:pt modelId="{0EEEC298-D579-BB48-9732-00A55DA61A5D}" type="pres">
      <dgm:prSet presAssocID="{33788831-7D23-EA4B-A9A5-64644E381F3E}" presName="vertThree" presStyleCnt="0"/>
      <dgm:spPr/>
    </dgm:pt>
    <dgm:pt modelId="{82ACECD2-089F-274F-88B7-07C538388054}" type="pres">
      <dgm:prSet presAssocID="{33788831-7D23-EA4B-A9A5-64644E381F3E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59301DC1-C90A-3D4C-9D2A-AF7D13E33A2E}" type="pres">
      <dgm:prSet presAssocID="{33788831-7D23-EA4B-A9A5-64644E381F3E}" presName="parTransThree" presStyleCnt="0"/>
      <dgm:spPr/>
    </dgm:pt>
    <dgm:pt modelId="{F9A61664-1EBF-1742-B85C-CC053A5DAAEF}" type="pres">
      <dgm:prSet presAssocID="{33788831-7D23-EA4B-A9A5-64644E381F3E}" presName="horzThree" presStyleCnt="0"/>
      <dgm:spPr/>
    </dgm:pt>
    <dgm:pt modelId="{C0B109DE-A920-F84D-BF4F-2A1B9FA53D35}" type="pres">
      <dgm:prSet presAssocID="{9BFB40D5-F76D-5445-9E03-57B6B1FD6DE4}" presName="vertFour" presStyleCnt="0">
        <dgm:presLayoutVars>
          <dgm:chPref val="3"/>
        </dgm:presLayoutVars>
      </dgm:prSet>
      <dgm:spPr/>
    </dgm:pt>
    <dgm:pt modelId="{36FD69C2-136D-EF4D-A379-3B514AF4D373}" type="pres">
      <dgm:prSet presAssocID="{9BFB40D5-F76D-5445-9E03-57B6B1FD6DE4}" presName="txFour" presStyleLbl="node4" presStyleIdx="6" presStyleCnt="1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815BBB26-D360-0F48-9876-29FEFCF1F3CE}" type="pres">
      <dgm:prSet presAssocID="{9BFB40D5-F76D-5445-9E03-57B6B1FD6DE4}" presName="horzFour" presStyleCnt="0"/>
      <dgm:spPr/>
    </dgm:pt>
    <dgm:pt modelId="{4EFB103A-D9D1-654A-AD1D-2E9399CE5DDB}" type="pres">
      <dgm:prSet presAssocID="{4A9B55BB-CA66-7B49-9231-D6BB362D5359}" presName="sibSpaceFour" presStyleCnt="0"/>
      <dgm:spPr/>
    </dgm:pt>
    <dgm:pt modelId="{F07A4D1A-FFA5-9A4F-A00E-D723FE550555}" type="pres">
      <dgm:prSet presAssocID="{99992452-4723-D940-A7A6-1245DE7655FB}" presName="vertFour" presStyleCnt="0">
        <dgm:presLayoutVars>
          <dgm:chPref val="3"/>
        </dgm:presLayoutVars>
      </dgm:prSet>
      <dgm:spPr/>
    </dgm:pt>
    <dgm:pt modelId="{F81D487C-45C0-CD4A-8073-5E4FE7C40299}" type="pres">
      <dgm:prSet presAssocID="{99992452-4723-D940-A7A6-1245DE7655FB}" presName="txFour" presStyleLbl="node4" presStyleIdx="7" presStyleCnt="1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D25A3432-9545-E34D-B237-E2D20DCBAFE9}" type="pres">
      <dgm:prSet presAssocID="{99992452-4723-D940-A7A6-1245DE7655FB}" presName="horzFour" presStyleCnt="0"/>
      <dgm:spPr/>
    </dgm:pt>
    <dgm:pt modelId="{8A7BEAB7-1B43-2241-8F2F-CAB61040C79E}" type="pres">
      <dgm:prSet presAssocID="{C6957BE0-5D5F-1940-ABF1-6B064E949044}" presName="sibSpaceFour" presStyleCnt="0"/>
      <dgm:spPr/>
    </dgm:pt>
    <dgm:pt modelId="{4AC7A357-3AA9-8E42-AA38-BEFEC80EAF45}" type="pres">
      <dgm:prSet presAssocID="{7A973537-708C-B347-9A76-DB8E3D8E8441}" presName="vertFour" presStyleCnt="0">
        <dgm:presLayoutVars>
          <dgm:chPref val="3"/>
        </dgm:presLayoutVars>
      </dgm:prSet>
      <dgm:spPr/>
    </dgm:pt>
    <dgm:pt modelId="{3D0AB042-8197-5442-B529-F24BD6ECDD52}" type="pres">
      <dgm:prSet presAssocID="{7A973537-708C-B347-9A76-DB8E3D8E8441}" presName="txFour" presStyleLbl="node4" presStyleIdx="8" presStyleCnt="1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D630B894-D2F3-E342-A6A3-15A445761BE9}" type="pres">
      <dgm:prSet presAssocID="{7A973537-708C-B347-9A76-DB8E3D8E8441}" presName="horzFour" presStyleCnt="0"/>
      <dgm:spPr/>
    </dgm:pt>
    <dgm:pt modelId="{B2C682B9-8488-6746-9DB8-9D7DB4A52AC2}" type="pres">
      <dgm:prSet presAssocID="{90B2DC59-4B18-F04A-84E1-84FA7B17936C}" presName="sibSpaceThree" presStyleCnt="0"/>
      <dgm:spPr/>
    </dgm:pt>
    <dgm:pt modelId="{2838C8E1-FC4A-0544-AD57-D25902792FDF}" type="pres">
      <dgm:prSet presAssocID="{FF29DFFE-8BE5-304A-AC61-ECBD73059B97}" presName="vertThree" presStyleCnt="0"/>
      <dgm:spPr/>
    </dgm:pt>
    <dgm:pt modelId="{5CA50141-7CCE-794F-BA96-4C8F86797B15}" type="pres">
      <dgm:prSet presAssocID="{FF29DFFE-8BE5-304A-AC61-ECBD73059B97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F9AF833-A3B4-C34A-8030-A0AEF56A3ED0}" type="pres">
      <dgm:prSet presAssocID="{FF29DFFE-8BE5-304A-AC61-ECBD73059B97}" presName="parTransThree" presStyleCnt="0"/>
      <dgm:spPr/>
    </dgm:pt>
    <dgm:pt modelId="{DDFFEC1E-561A-0D49-9984-1E4267A5E189}" type="pres">
      <dgm:prSet presAssocID="{FF29DFFE-8BE5-304A-AC61-ECBD73059B97}" presName="horzThree" presStyleCnt="0"/>
      <dgm:spPr/>
    </dgm:pt>
    <dgm:pt modelId="{DED97E4F-019F-9D4D-AD03-7F6247818567}" type="pres">
      <dgm:prSet presAssocID="{DE277A69-C877-E149-9525-849A22CC47BB}" presName="vertFour" presStyleCnt="0">
        <dgm:presLayoutVars>
          <dgm:chPref val="3"/>
        </dgm:presLayoutVars>
      </dgm:prSet>
      <dgm:spPr/>
    </dgm:pt>
    <dgm:pt modelId="{5AE9E716-F80F-4A4D-9918-0F049DECB184}" type="pres">
      <dgm:prSet presAssocID="{DE277A69-C877-E149-9525-849A22CC47BB}" presName="txFour" presStyleLbl="node4" presStyleIdx="9" presStyleCnt="1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3AEBA32-BFE0-7F4F-AA11-20CDEE8EDF3E}" type="pres">
      <dgm:prSet presAssocID="{DE277A69-C877-E149-9525-849A22CC47BB}" presName="horzFour" presStyleCnt="0"/>
      <dgm:spPr/>
    </dgm:pt>
    <dgm:pt modelId="{1148AC97-71B8-CB46-BF9A-6AA26583E312}" type="pres">
      <dgm:prSet presAssocID="{CD07816C-0605-D94E-AD0C-88E46FBE4E96}" presName="sibSpaceFour" presStyleCnt="0"/>
      <dgm:spPr/>
    </dgm:pt>
    <dgm:pt modelId="{56CF0769-13A5-A649-9702-83FDB569E304}" type="pres">
      <dgm:prSet presAssocID="{2448212C-C5D8-AB4D-917F-0AB775312382}" presName="vertFour" presStyleCnt="0">
        <dgm:presLayoutVars>
          <dgm:chPref val="3"/>
        </dgm:presLayoutVars>
      </dgm:prSet>
      <dgm:spPr/>
    </dgm:pt>
    <dgm:pt modelId="{70D0220E-DC2E-F449-9835-4F33F4415240}" type="pres">
      <dgm:prSet presAssocID="{2448212C-C5D8-AB4D-917F-0AB775312382}" presName="txFour" presStyleLbl="node4" presStyleIdx="10" presStyleCnt="1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C072BCEE-8582-3D4A-937C-0634DC30827E}" type="pres">
      <dgm:prSet presAssocID="{2448212C-C5D8-AB4D-917F-0AB775312382}" presName="horzFour" presStyleCnt="0"/>
      <dgm:spPr/>
    </dgm:pt>
  </dgm:ptLst>
  <dgm:cxnLst>
    <dgm:cxn modelId="{6EE74B7B-5206-C549-AA21-13A013CA1340}" type="presOf" srcId="{528C0A4A-C40C-7F44-AEFF-54F60A2B6CBF}" destId="{56556B1A-4CF6-6C49-B462-3489FADCE2D2}" srcOrd="0" destOrd="0" presId="urn:microsoft.com/office/officeart/2005/8/layout/hierarchy4"/>
    <dgm:cxn modelId="{A99BE0AF-9AAE-D848-AFC3-583618D9F392}" srcId="{82124D92-F110-2348-9A3E-E59621146CAF}" destId="{16C13AF3-EA6E-D148-9CC9-213C5D23352E}" srcOrd="1" destOrd="0" parTransId="{B198D95F-BF99-AB4D-B5E0-41399B9B32BB}" sibTransId="{6C65B68E-5CAD-684E-BD58-D7BC171E80A6}"/>
    <dgm:cxn modelId="{B3182DDE-8E25-624F-8FF1-B3443FA9DA91}" type="presOf" srcId="{B87A698A-4477-524E-8A79-33CA0D1731DB}" destId="{53B64C7E-CE2A-F045-A64A-B35DC37618DF}" srcOrd="0" destOrd="0" presId="urn:microsoft.com/office/officeart/2005/8/layout/hierarchy4"/>
    <dgm:cxn modelId="{3D6E8E9A-44E3-8D47-97E2-EEBDF1AC4F6D}" srcId="{FF29DFFE-8BE5-304A-AC61-ECBD73059B97}" destId="{2448212C-C5D8-AB4D-917F-0AB775312382}" srcOrd="1" destOrd="0" parTransId="{43562CF5-EE3B-2645-A44F-FFF7044B2F5D}" sibTransId="{FA219EFD-8CA6-E341-8DF9-40446B1E879E}"/>
    <dgm:cxn modelId="{D4DB8F87-D87A-3249-8183-3CE502F4C739}" type="presOf" srcId="{FF29DFFE-8BE5-304A-AC61-ECBD73059B97}" destId="{5CA50141-7CCE-794F-BA96-4C8F86797B15}" srcOrd="0" destOrd="0" presId="urn:microsoft.com/office/officeart/2005/8/layout/hierarchy4"/>
    <dgm:cxn modelId="{E7F9C12E-768B-CE41-8E9C-437B466C1151}" type="presOf" srcId="{82124D92-F110-2348-9A3E-E59621146CAF}" destId="{0F229624-8D9B-6544-B632-DE0DBBB58A2D}" srcOrd="0" destOrd="0" presId="urn:microsoft.com/office/officeart/2005/8/layout/hierarchy4"/>
    <dgm:cxn modelId="{51328F34-A351-CB4C-ABDE-AC7C4A196E2D}" type="presOf" srcId="{767922DA-CC10-494D-8FDC-76BD86EE2382}" destId="{B5D86969-9C97-9C41-8608-86726AB0A82D}" srcOrd="0" destOrd="0" presId="urn:microsoft.com/office/officeart/2005/8/layout/hierarchy4"/>
    <dgm:cxn modelId="{7F478C1F-966C-D344-AC4F-3AD26CAACD7B}" type="presOf" srcId="{F2E5877F-C7BD-C543-9ED4-B54E1D76C503}" destId="{CD45E985-1C54-E749-9E4E-15FC75CEBB67}" srcOrd="0" destOrd="0" presId="urn:microsoft.com/office/officeart/2005/8/layout/hierarchy4"/>
    <dgm:cxn modelId="{A5638748-D886-C64E-B882-D5744D1B732F}" srcId="{767922DA-CC10-494D-8FDC-76BD86EE2382}" destId="{01263E90-7281-7345-90D0-CA7E3C423864}" srcOrd="0" destOrd="0" parTransId="{AFB0DF2C-54C6-0D40-A66D-E3EDBB882527}" sibTransId="{EC44D875-3C94-7A4E-9D04-059CBB55D803}"/>
    <dgm:cxn modelId="{974A909C-C957-F94A-99BA-DF779685B179}" srcId="{33788831-7D23-EA4B-A9A5-64644E381F3E}" destId="{7A973537-708C-B347-9A76-DB8E3D8E8441}" srcOrd="2" destOrd="0" parTransId="{6E6F3FC7-2B67-DF44-AB9F-B710FE62AE90}" sibTransId="{30F43713-64A7-924E-849E-8F68C99432EC}"/>
    <dgm:cxn modelId="{BE79C4A1-2145-6143-BE00-EBB8B8EE4E9B}" type="presOf" srcId="{AF2E10B3-26C3-304A-AF14-E60A5573CA17}" destId="{D96BDA85-6979-FC47-B6C6-7EC0894D04BF}" srcOrd="0" destOrd="0" presId="urn:microsoft.com/office/officeart/2005/8/layout/hierarchy4"/>
    <dgm:cxn modelId="{4997FC43-EBA2-564C-B95E-4BD94AC051E7}" type="presOf" srcId="{D893141A-2C04-6542-AAA1-80DEFC8BEDBC}" destId="{A0E215C3-CAB7-C940-BDDC-27E6CD153920}" srcOrd="0" destOrd="0" presId="urn:microsoft.com/office/officeart/2005/8/layout/hierarchy4"/>
    <dgm:cxn modelId="{CCAA2FEE-BC96-8648-92E7-872C6C25DE61}" srcId="{01263E90-7281-7345-90D0-CA7E3C423864}" destId="{AF2E10B3-26C3-304A-AF14-E60A5573CA17}" srcOrd="3" destOrd="0" parTransId="{7F1C9902-F08C-A74A-A625-2E7A81EE5083}" sibTransId="{EB7B583D-B4FF-BF40-96DC-AB53C0F4C835}"/>
    <dgm:cxn modelId="{4B3346EF-2AF0-284A-9F26-818CBF615FC7}" srcId="{D5302181-E5A0-DB42-A3CC-BD48CDA38266}" destId="{D893141A-2C04-6542-AAA1-80DEFC8BEDBC}" srcOrd="0" destOrd="0" parTransId="{BDE6D862-C1D2-8249-9591-2E7A73130665}" sibTransId="{AF4095A8-E54B-7142-B600-0271019E024D}"/>
    <dgm:cxn modelId="{1DE382E7-8D97-1343-8BEF-5EB0DAE0232E}" srcId="{16C13AF3-EA6E-D148-9CC9-213C5D23352E}" destId="{33788831-7D23-EA4B-A9A5-64644E381F3E}" srcOrd="0" destOrd="0" parTransId="{F051C411-C07C-C548-A502-37EE45737EE3}" sibTransId="{90B2DC59-4B18-F04A-84E1-84FA7B17936C}"/>
    <dgm:cxn modelId="{CABDBC10-1D34-5B43-BE2E-989908CE3B7B}" type="presOf" srcId="{2448212C-C5D8-AB4D-917F-0AB775312382}" destId="{70D0220E-DC2E-F449-9835-4F33F4415240}" srcOrd="0" destOrd="0" presId="urn:microsoft.com/office/officeart/2005/8/layout/hierarchy4"/>
    <dgm:cxn modelId="{6D4503FE-984A-9143-96EF-E657F6F79103}" srcId="{82124D92-F110-2348-9A3E-E59621146CAF}" destId="{767922DA-CC10-494D-8FDC-76BD86EE2382}" srcOrd="0" destOrd="0" parTransId="{3244F7C4-9EF1-8F41-9FC2-A92AADD09EAD}" sibTransId="{465DCE64-7CEA-624B-B99D-3FB3100435D3}"/>
    <dgm:cxn modelId="{65D4B783-5CFB-5240-8D36-3B4AAB16F433}" srcId="{01263E90-7281-7345-90D0-CA7E3C423864}" destId="{F2E5877F-C7BD-C543-9ED4-B54E1D76C503}" srcOrd="2" destOrd="0" parTransId="{B896876D-064C-B84F-9B52-09FA36806FE4}" sibTransId="{21AF3851-2BA4-C84E-B1C6-49BADE60F016}"/>
    <dgm:cxn modelId="{0EF86A8F-9172-2343-94FA-92DDB1636778}" srcId="{01263E90-7281-7345-90D0-CA7E3C423864}" destId="{528C0A4A-C40C-7F44-AEFF-54F60A2B6CBF}" srcOrd="1" destOrd="0" parTransId="{6442EA50-3858-D840-A9BF-691EA96964C8}" sibTransId="{E5330E2C-AD24-4D4D-A3D1-6602FDA8E826}"/>
    <dgm:cxn modelId="{1CEC37A8-6DE6-414D-B1FD-DAD68E400D67}" srcId="{01263E90-7281-7345-90D0-CA7E3C423864}" destId="{26AC4531-4D63-F14A-BF5E-6C2967EF8A9C}" srcOrd="0" destOrd="0" parTransId="{41AE6CE2-8E30-4E47-A263-3AC7D7B34FD5}" sibTransId="{6D10DE56-5E2F-8549-93F7-55A6C5C82C58}"/>
    <dgm:cxn modelId="{0AD50B16-2BD8-7446-A053-A1124EF33364}" srcId="{767922DA-CC10-494D-8FDC-76BD86EE2382}" destId="{D5302181-E5A0-DB42-A3CC-BD48CDA38266}" srcOrd="2" destOrd="0" parTransId="{B0527492-EE03-944D-9F07-AA431193E954}" sibTransId="{14318591-9448-734B-B598-AFD84A10239B}"/>
    <dgm:cxn modelId="{5C47C563-B5AA-4A45-8105-12D6C577094A}" srcId="{16C13AF3-EA6E-D148-9CC9-213C5D23352E}" destId="{FF29DFFE-8BE5-304A-AC61-ECBD73059B97}" srcOrd="1" destOrd="0" parTransId="{911EBC61-CE5C-0F41-B4A8-048619FC403E}" sibTransId="{1A84AE34-A8FB-F549-A88A-B7EF396BC59D}"/>
    <dgm:cxn modelId="{1D90143F-00E0-B842-8F3F-B1EEABEB10D3}" type="presOf" srcId="{E0BCDE3E-D5D7-CE4A-BBFA-CE636C59885B}" destId="{A2E59624-12A9-344B-BF91-5D94DECE1FB5}" srcOrd="0" destOrd="0" presId="urn:microsoft.com/office/officeart/2005/8/layout/hierarchy4"/>
    <dgm:cxn modelId="{E9FC3408-4B86-CA4E-998A-809E1F6323E1}" type="presOf" srcId="{7A973537-708C-B347-9A76-DB8E3D8E8441}" destId="{3D0AB042-8197-5442-B529-F24BD6ECDD52}" srcOrd="0" destOrd="0" presId="urn:microsoft.com/office/officeart/2005/8/layout/hierarchy4"/>
    <dgm:cxn modelId="{71A4E217-97E4-9148-B20C-9504E4802568}" type="presOf" srcId="{33788831-7D23-EA4B-A9A5-64644E381F3E}" destId="{82ACECD2-089F-274F-88B7-07C538388054}" srcOrd="0" destOrd="0" presId="urn:microsoft.com/office/officeart/2005/8/layout/hierarchy4"/>
    <dgm:cxn modelId="{74708112-A2DF-CD4C-A96A-7411519DBAC8}" type="presOf" srcId="{26AC4531-4D63-F14A-BF5E-6C2967EF8A9C}" destId="{D0DF2C23-3BF6-E24C-BF92-1977CC0893C7}" srcOrd="0" destOrd="0" presId="urn:microsoft.com/office/officeart/2005/8/layout/hierarchy4"/>
    <dgm:cxn modelId="{18E6D478-59D5-F24C-A7EA-657A45962A2D}" type="presOf" srcId="{9BFB40D5-F76D-5445-9E03-57B6B1FD6DE4}" destId="{36FD69C2-136D-EF4D-A379-3B514AF4D373}" srcOrd="0" destOrd="0" presId="urn:microsoft.com/office/officeart/2005/8/layout/hierarchy4"/>
    <dgm:cxn modelId="{B3C6DE75-6B5E-5846-87FA-498B7E06A8BD}" type="presOf" srcId="{0D38C208-D34B-B544-AAB0-CC5C295A5721}" destId="{79B49C7B-9C9E-BA4B-A456-9E9C1E63AF5A}" srcOrd="0" destOrd="0" presId="urn:microsoft.com/office/officeart/2005/8/layout/hierarchy4"/>
    <dgm:cxn modelId="{A1EAD39A-031C-7A4B-A629-14039D79093D}" type="presOf" srcId="{DE277A69-C877-E149-9525-849A22CC47BB}" destId="{5AE9E716-F80F-4A4D-9918-0F049DECB184}" srcOrd="0" destOrd="0" presId="urn:microsoft.com/office/officeart/2005/8/layout/hierarchy4"/>
    <dgm:cxn modelId="{3D42DADB-C4D6-CB41-AF7A-95A0E430AC94}" srcId="{FF29DFFE-8BE5-304A-AC61-ECBD73059B97}" destId="{DE277A69-C877-E149-9525-849A22CC47BB}" srcOrd="0" destOrd="0" parTransId="{3A6FDC6B-A819-3447-870D-72A0090102DA}" sibTransId="{CD07816C-0605-D94E-AD0C-88E46FBE4E96}"/>
    <dgm:cxn modelId="{44DF9982-C86D-4A41-BBF7-BE6F6F408D75}" srcId="{0D38C208-D34B-B544-AAB0-CC5C295A5721}" destId="{82124D92-F110-2348-9A3E-E59621146CAF}" srcOrd="0" destOrd="0" parTransId="{FEF31789-F9FB-ED4B-9774-7E918428F7D6}" sibTransId="{1AA1D63A-0F33-214C-B996-0C395F024585}"/>
    <dgm:cxn modelId="{F5B488A7-71DE-CE46-A9BE-C702FA3D8098}" type="presOf" srcId="{99992452-4723-D940-A7A6-1245DE7655FB}" destId="{F81D487C-45C0-CD4A-8073-5E4FE7C40299}" srcOrd="0" destOrd="0" presId="urn:microsoft.com/office/officeart/2005/8/layout/hierarchy4"/>
    <dgm:cxn modelId="{D9C2D1A8-22CC-DC4E-9378-16194559AC84}" type="presOf" srcId="{01263E90-7281-7345-90D0-CA7E3C423864}" destId="{9233BDFD-9F35-4848-BB4A-3CF70CF9AC9B}" srcOrd="0" destOrd="0" presId="urn:microsoft.com/office/officeart/2005/8/layout/hierarchy4"/>
    <dgm:cxn modelId="{5EAD9CCA-26F2-3D4F-95E9-8E40AF627293}" srcId="{767922DA-CC10-494D-8FDC-76BD86EE2382}" destId="{E0BCDE3E-D5D7-CE4A-BBFA-CE636C59885B}" srcOrd="1" destOrd="0" parTransId="{E4B40449-FF1D-4B4E-BAC9-0FC73CE4C98E}" sibTransId="{1EF0C5A4-BAB1-004F-B0E7-302261B9C4DF}"/>
    <dgm:cxn modelId="{18785318-2209-114E-9CC5-670E44E2B53F}" type="presOf" srcId="{16C13AF3-EA6E-D148-9CC9-213C5D23352E}" destId="{3E830197-57C3-664D-B760-0CD04AB25AEE}" srcOrd="0" destOrd="0" presId="urn:microsoft.com/office/officeart/2005/8/layout/hierarchy4"/>
    <dgm:cxn modelId="{EB2E5405-E752-6841-BBD7-C306EFF43196}" srcId="{33788831-7D23-EA4B-A9A5-64644E381F3E}" destId="{99992452-4723-D940-A7A6-1245DE7655FB}" srcOrd="1" destOrd="0" parTransId="{6AA02463-DEBA-F342-A06E-67488DAD1E3F}" sibTransId="{C6957BE0-5D5F-1940-ABF1-6B064E949044}"/>
    <dgm:cxn modelId="{F2D03A25-6F6F-DC41-B90A-E3D3B167625C}" srcId="{E0BCDE3E-D5D7-CE4A-BBFA-CE636C59885B}" destId="{B87A698A-4477-524E-8A79-33CA0D1731DB}" srcOrd="0" destOrd="0" parTransId="{F4934322-8FE1-CF41-8458-50437EED71DF}" sibTransId="{4F1E4EA2-7ACC-184F-8170-42795B8B185D}"/>
    <dgm:cxn modelId="{6A24D586-769F-244D-8CF0-37EF6F3683D7}" type="presOf" srcId="{D5302181-E5A0-DB42-A3CC-BD48CDA38266}" destId="{573A686E-8190-EA4D-81FE-75C381266DC1}" srcOrd="0" destOrd="0" presId="urn:microsoft.com/office/officeart/2005/8/layout/hierarchy4"/>
    <dgm:cxn modelId="{E31171D7-DBDB-0B41-BCC8-F3CD23537910}" srcId="{33788831-7D23-EA4B-A9A5-64644E381F3E}" destId="{9BFB40D5-F76D-5445-9E03-57B6B1FD6DE4}" srcOrd="0" destOrd="0" parTransId="{B025F0F6-C301-6A4E-BC6E-B104FAA2F145}" sibTransId="{4A9B55BB-CA66-7B49-9231-D6BB362D5359}"/>
    <dgm:cxn modelId="{A1FB2F4C-5539-9C40-9234-21F2D85868F5}" type="presParOf" srcId="{79B49C7B-9C9E-BA4B-A456-9E9C1E63AF5A}" destId="{596903E2-854E-3C44-B0F7-14EECF77CB65}" srcOrd="0" destOrd="0" presId="urn:microsoft.com/office/officeart/2005/8/layout/hierarchy4"/>
    <dgm:cxn modelId="{614FE30D-B586-BF42-8557-632AB8F297FE}" type="presParOf" srcId="{596903E2-854E-3C44-B0F7-14EECF77CB65}" destId="{0F229624-8D9B-6544-B632-DE0DBBB58A2D}" srcOrd="0" destOrd="0" presId="urn:microsoft.com/office/officeart/2005/8/layout/hierarchy4"/>
    <dgm:cxn modelId="{179194D6-2980-9249-8021-C1B9F44CF481}" type="presParOf" srcId="{596903E2-854E-3C44-B0F7-14EECF77CB65}" destId="{A11AFDF1-DA8B-5743-B6E2-F96AA920ED12}" srcOrd="1" destOrd="0" presId="urn:microsoft.com/office/officeart/2005/8/layout/hierarchy4"/>
    <dgm:cxn modelId="{BBF665BF-A198-C844-8A5D-278A9559A828}" type="presParOf" srcId="{596903E2-854E-3C44-B0F7-14EECF77CB65}" destId="{8DB05F6B-9FA6-9D40-90ED-B14243DBD9C2}" srcOrd="2" destOrd="0" presId="urn:microsoft.com/office/officeart/2005/8/layout/hierarchy4"/>
    <dgm:cxn modelId="{D12207A2-50E6-5E48-977B-DF04A0DCDA18}" type="presParOf" srcId="{8DB05F6B-9FA6-9D40-90ED-B14243DBD9C2}" destId="{C17ED560-74C4-4544-BB6F-C85050AC9A20}" srcOrd="0" destOrd="0" presId="urn:microsoft.com/office/officeart/2005/8/layout/hierarchy4"/>
    <dgm:cxn modelId="{39290B01-6058-094F-99F7-94B32A81AF6D}" type="presParOf" srcId="{C17ED560-74C4-4544-BB6F-C85050AC9A20}" destId="{B5D86969-9C97-9C41-8608-86726AB0A82D}" srcOrd="0" destOrd="0" presId="urn:microsoft.com/office/officeart/2005/8/layout/hierarchy4"/>
    <dgm:cxn modelId="{38F70F6E-EF22-304A-B1BC-66F1B7A54FA2}" type="presParOf" srcId="{C17ED560-74C4-4544-BB6F-C85050AC9A20}" destId="{463A586C-DE4D-3744-AC49-C6BB5BE479E6}" srcOrd="1" destOrd="0" presId="urn:microsoft.com/office/officeart/2005/8/layout/hierarchy4"/>
    <dgm:cxn modelId="{D4AA8669-C9C4-FC4B-A22F-8963D568603E}" type="presParOf" srcId="{C17ED560-74C4-4544-BB6F-C85050AC9A20}" destId="{4B64960D-2B2D-2142-B889-44BB9CC23918}" srcOrd="2" destOrd="0" presId="urn:microsoft.com/office/officeart/2005/8/layout/hierarchy4"/>
    <dgm:cxn modelId="{5772A00D-A04F-5640-A81D-2DF4EFD86198}" type="presParOf" srcId="{4B64960D-2B2D-2142-B889-44BB9CC23918}" destId="{B9E0D7F9-3C2E-5744-A123-47F49BB1D3C7}" srcOrd="0" destOrd="0" presId="urn:microsoft.com/office/officeart/2005/8/layout/hierarchy4"/>
    <dgm:cxn modelId="{5E122BD8-3514-3F4B-8FB2-216E262D15EE}" type="presParOf" srcId="{B9E0D7F9-3C2E-5744-A123-47F49BB1D3C7}" destId="{9233BDFD-9F35-4848-BB4A-3CF70CF9AC9B}" srcOrd="0" destOrd="0" presId="urn:microsoft.com/office/officeart/2005/8/layout/hierarchy4"/>
    <dgm:cxn modelId="{DF50E2C9-2D35-B544-95E5-DE3FDE7F058D}" type="presParOf" srcId="{B9E0D7F9-3C2E-5744-A123-47F49BB1D3C7}" destId="{F2DD0AF8-2596-6749-9737-3FF07FD672ED}" srcOrd="1" destOrd="0" presId="urn:microsoft.com/office/officeart/2005/8/layout/hierarchy4"/>
    <dgm:cxn modelId="{173B11B8-57EB-F74F-8CDE-1CB917570B35}" type="presParOf" srcId="{B9E0D7F9-3C2E-5744-A123-47F49BB1D3C7}" destId="{868330E5-D3EC-CC46-B5CC-129ED6905226}" srcOrd="2" destOrd="0" presId="urn:microsoft.com/office/officeart/2005/8/layout/hierarchy4"/>
    <dgm:cxn modelId="{A01E1E25-FBAD-F24F-A437-C532E6A83DA4}" type="presParOf" srcId="{868330E5-D3EC-CC46-B5CC-129ED6905226}" destId="{CAC19FE9-230C-8F43-91CE-738342E27907}" srcOrd="0" destOrd="0" presId="urn:microsoft.com/office/officeart/2005/8/layout/hierarchy4"/>
    <dgm:cxn modelId="{A2636ADD-F8D4-A74E-A58C-99BD9AA74C8E}" type="presParOf" srcId="{CAC19FE9-230C-8F43-91CE-738342E27907}" destId="{D0DF2C23-3BF6-E24C-BF92-1977CC0893C7}" srcOrd="0" destOrd="0" presId="urn:microsoft.com/office/officeart/2005/8/layout/hierarchy4"/>
    <dgm:cxn modelId="{AC4F7B30-12E3-7B48-BA83-AFFC24A0D74E}" type="presParOf" srcId="{CAC19FE9-230C-8F43-91CE-738342E27907}" destId="{F46EE8BB-2243-304B-9DFD-479653A67BCB}" srcOrd="1" destOrd="0" presId="urn:microsoft.com/office/officeart/2005/8/layout/hierarchy4"/>
    <dgm:cxn modelId="{D526A662-B2B5-0E45-8A65-A226F687CB69}" type="presParOf" srcId="{868330E5-D3EC-CC46-B5CC-129ED6905226}" destId="{26F75965-7A67-5648-80BA-017D09580E5D}" srcOrd="1" destOrd="0" presId="urn:microsoft.com/office/officeart/2005/8/layout/hierarchy4"/>
    <dgm:cxn modelId="{B862F518-85A0-774C-96B7-A730430804A9}" type="presParOf" srcId="{868330E5-D3EC-CC46-B5CC-129ED6905226}" destId="{9584AEA0-C1CD-8A4B-8E68-B817DCA9994F}" srcOrd="2" destOrd="0" presId="urn:microsoft.com/office/officeart/2005/8/layout/hierarchy4"/>
    <dgm:cxn modelId="{65267AAA-0E41-5B4E-B3AC-36D27DBF3BE0}" type="presParOf" srcId="{9584AEA0-C1CD-8A4B-8E68-B817DCA9994F}" destId="{56556B1A-4CF6-6C49-B462-3489FADCE2D2}" srcOrd="0" destOrd="0" presId="urn:microsoft.com/office/officeart/2005/8/layout/hierarchy4"/>
    <dgm:cxn modelId="{FEE29374-95CB-B24E-A322-D9397ADCB543}" type="presParOf" srcId="{9584AEA0-C1CD-8A4B-8E68-B817DCA9994F}" destId="{9BB84AB9-32F1-1C4B-B985-E37078559068}" srcOrd="1" destOrd="0" presId="urn:microsoft.com/office/officeart/2005/8/layout/hierarchy4"/>
    <dgm:cxn modelId="{6C8CF455-6041-B644-967A-559AC9AAC525}" type="presParOf" srcId="{868330E5-D3EC-CC46-B5CC-129ED6905226}" destId="{96F7F324-249E-F941-B5B1-011ACAC7CFF9}" srcOrd="3" destOrd="0" presId="urn:microsoft.com/office/officeart/2005/8/layout/hierarchy4"/>
    <dgm:cxn modelId="{3E9BE46B-1796-F947-8C1D-42F9FE32C275}" type="presParOf" srcId="{868330E5-D3EC-CC46-B5CC-129ED6905226}" destId="{BDDF1CB6-82DE-5A44-9E6E-FBAA547844A5}" srcOrd="4" destOrd="0" presId="urn:microsoft.com/office/officeart/2005/8/layout/hierarchy4"/>
    <dgm:cxn modelId="{1F02E8AA-FAA9-A44F-BB9E-30533DB8B294}" type="presParOf" srcId="{BDDF1CB6-82DE-5A44-9E6E-FBAA547844A5}" destId="{CD45E985-1C54-E749-9E4E-15FC75CEBB67}" srcOrd="0" destOrd="0" presId="urn:microsoft.com/office/officeart/2005/8/layout/hierarchy4"/>
    <dgm:cxn modelId="{8BAF851C-A4F1-384F-820A-E77D6FB3102B}" type="presParOf" srcId="{BDDF1CB6-82DE-5A44-9E6E-FBAA547844A5}" destId="{BE2B1AC7-0F56-1940-AE15-25B00CB1DF3A}" srcOrd="1" destOrd="0" presId="urn:microsoft.com/office/officeart/2005/8/layout/hierarchy4"/>
    <dgm:cxn modelId="{0266E3ED-DD77-C74E-ACA0-725D52B9B977}" type="presParOf" srcId="{868330E5-D3EC-CC46-B5CC-129ED6905226}" destId="{2A268344-3157-5243-BFA9-DF10E9037270}" srcOrd="5" destOrd="0" presId="urn:microsoft.com/office/officeart/2005/8/layout/hierarchy4"/>
    <dgm:cxn modelId="{C453CD8B-6B2B-954F-8F96-40D9F2F21B31}" type="presParOf" srcId="{868330E5-D3EC-CC46-B5CC-129ED6905226}" destId="{999036A4-36D7-6249-87AC-99C5B601DE0A}" srcOrd="6" destOrd="0" presId="urn:microsoft.com/office/officeart/2005/8/layout/hierarchy4"/>
    <dgm:cxn modelId="{D68DFED1-0E74-6448-8F6F-832723206B65}" type="presParOf" srcId="{999036A4-36D7-6249-87AC-99C5B601DE0A}" destId="{D96BDA85-6979-FC47-B6C6-7EC0894D04BF}" srcOrd="0" destOrd="0" presId="urn:microsoft.com/office/officeart/2005/8/layout/hierarchy4"/>
    <dgm:cxn modelId="{30239B51-4068-1C4A-84B5-AE35BAA8AD8E}" type="presParOf" srcId="{999036A4-36D7-6249-87AC-99C5B601DE0A}" destId="{678498E0-F892-094C-8143-B31F913E4B3E}" srcOrd="1" destOrd="0" presId="urn:microsoft.com/office/officeart/2005/8/layout/hierarchy4"/>
    <dgm:cxn modelId="{A663E006-FA1B-A243-B6AE-5DDEDEB4D4CF}" type="presParOf" srcId="{4B64960D-2B2D-2142-B889-44BB9CC23918}" destId="{E1A07269-4759-D64F-826E-C2CA20010A16}" srcOrd="1" destOrd="0" presId="urn:microsoft.com/office/officeart/2005/8/layout/hierarchy4"/>
    <dgm:cxn modelId="{71449399-1A83-E848-8CEB-AB740D28D058}" type="presParOf" srcId="{4B64960D-2B2D-2142-B889-44BB9CC23918}" destId="{85790285-68EB-8D41-ABC8-EBE7E493CC25}" srcOrd="2" destOrd="0" presId="urn:microsoft.com/office/officeart/2005/8/layout/hierarchy4"/>
    <dgm:cxn modelId="{5A935481-E387-5D4A-9FB0-F8C8A06E7EB6}" type="presParOf" srcId="{85790285-68EB-8D41-ABC8-EBE7E493CC25}" destId="{A2E59624-12A9-344B-BF91-5D94DECE1FB5}" srcOrd="0" destOrd="0" presId="urn:microsoft.com/office/officeart/2005/8/layout/hierarchy4"/>
    <dgm:cxn modelId="{E41B381C-A183-A342-B6CD-430E5B8C3FD1}" type="presParOf" srcId="{85790285-68EB-8D41-ABC8-EBE7E493CC25}" destId="{147C2334-2075-354C-8425-F9AEAA6D74EF}" srcOrd="1" destOrd="0" presId="urn:microsoft.com/office/officeart/2005/8/layout/hierarchy4"/>
    <dgm:cxn modelId="{516FD062-D6B1-0246-9F01-E9C28DE47477}" type="presParOf" srcId="{85790285-68EB-8D41-ABC8-EBE7E493CC25}" destId="{43535463-D195-E948-9E91-561EB73E85FD}" srcOrd="2" destOrd="0" presId="urn:microsoft.com/office/officeart/2005/8/layout/hierarchy4"/>
    <dgm:cxn modelId="{BFC97BAC-9738-2A49-BAC7-18C44FA9543F}" type="presParOf" srcId="{43535463-D195-E948-9E91-561EB73E85FD}" destId="{CA136FD6-A2E4-7143-8AC9-648128474F72}" srcOrd="0" destOrd="0" presId="urn:microsoft.com/office/officeart/2005/8/layout/hierarchy4"/>
    <dgm:cxn modelId="{9D5A23BD-3578-4D42-8A82-EB5283BC9330}" type="presParOf" srcId="{CA136FD6-A2E4-7143-8AC9-648128474F72}" destId="{53B64C7E-CE2A-F045-A64A-B35DC37618DF}" srcOrd="0" destOrd="0" presId="urn:microsoft.com/office/officeart/2005/8/layout/hierarchy4"/>
    <dgm:cxn modelId="{B454584E-5E2C-2947-865A-C9E1439B041E}" type="presParOf" srcId="{CA136FD6-A2E4-7143-8AC9-648128474F72}" destId="{305885B8-177B-D744-87EE-0BE1B1B7E480}" srcOrd="1" destOrd="0" presId="urn:microsoft.com/office/officeart/2005/8/layout/hierarchy4"/>
    <dgm:cxn modelId="{8DA4659B-A916-C142-88FB-F51102501ECC}" type="presParOf" srcId="{4B64960D-2B2D-2142-B889-44BB9CC23918}" destId="{9A791214-6E8F-4F4D-A32A-49F2C6A82A91}" srcOrd="3" destOrd="0" presId="urn:microsoft.com/office/officeart/2005/8/layout/hierarchy4"/>
    <dgm:cxn modelId="{A5FCDA36-BA89-9742-8EBE-45A9BAF079F4}" type="presParOf" srcId="{4B64960D-2B2D-2142-B889-44BB9CC23918}" destId="{A09AB089-98C2-B247-9FB7-58A079B31ECA}" srcOrd="4" destOrd="0" presId="urn:microsoft.com/office/officeart/2005/8/layout/hierarchy4"/>
    <dgm:cxn modelId="{E3A429FF-4D1B-ED4E-96ED-BDC0B4CF23AD}" type="presParOf" srcId="{A09AB089-98C2-B247-9FB7-58A079B31ECA}" destId="{573A686E-8190-EA4D-81FE-75C381266DC1}" srcOrd="0" destOrd="0" presId="urn:microsoft.com/office/officeart/2005/8/layout/hierarchy4"/>
    <dgm:cxn modelId="{8E55BFB9-1718-4146-818E-29A8F12A726F}" type="presParOf" srcId="{A09AB089-98C2-B247-9FB7-58A079B31ECA}" destId="{D65C81DE-0F53-464C-BE0A-5C5EB1CC38F8}" srcOrd="1" destOrd="0" presId="urn:microsoft.com/office/officeart/2005/8/layout/hierarchy4"/>
    <dgm:cxn modelId="{2C6DC2B0-BDD0-6640-B781-0733A0FC7E8A}" type="presParOf" srcId="{A09AB089-98C2-B247-9FB7-58A079B31ECA}" destId="{650A584D-CF71-184A-A4DF-A14F64EDAC64}" srcOrd="2" destOrd="0" presId="urn:microsoft.com/office/officeart/2005/8/layout/hierarchy4"/>
    <dgm:cxn modelId="{E1012B77-CD5D-A84A-B3BB-236044B1721C}" type="presParOf" srcId="{650A584D-CF71-184A-A4DF-A14F64EDAC64}" destId="{1A214782-FA1B-C34B-87FB-2389F94C19C6}" srcOrd="0" destOrd="0" presId="urn:microsoft.com/office/officeart/2005/8/layout/hierarchy4"/>
    <dgm:cxn modelId="{B6D5140B-4FDF-5841-895A-38A48EF016C4}" type="presParOf" srcId="{1A214782-FA1B-C34B-87FB-2389F94C19C6}" destId="{A0E215C3-CAB7-C940-BDDC-27E6CD153920}" srcOrd="0" destOrd="0" presId="urn:microsoft.com/office/officeart/2005/8/layout/hierarchy4"/>
    <dgm:cxn modelId="{7C3D0C58-84D3-A84A-816A-7E40F904B90D}" type="presParOf" srcId="{1A214782-FA1B-C34B-87FB-2389F94C19C6}" destId="{F9C6BF1B-EFE8-0C44-8D3B-3D1FBA4AA288}" srcOrd="1" destOrd="0" presId="urn:microsoft.com/office/officeart/2005/8/layout/hierarchy4"/>
    <dgm:cxn modelId="{DF8CBA8F-6A48-5C4C-B9C8-2C5AE1233DB1}" type="presParOf" srcId="{8DB05F6B-9FA6-9D40-90ED-B14243DBD9C2}" destId="{0DBE3E99-C03F-FA47-BC1A-F91214F8AC0D}" srcOrd="1" destOrd="0" presId="urn:microsoft.com/office/officeart/2005/8/layout/hierarchy4"/>
    <dgm:cxn modelId="{AA0B1F4C-EEB5-3F47-BA75-5F32F69A713B}" type="presParOf" srcId="{8DB05F6B-9FA6-9D40-90ED-B14243DBD9C2}" destId="{3AB16C4B-3655-E54F-A143-CBB899AC395C}" srcOrd="2" destOrd="0" presId="urn:microsoft.com/office/officeart/2005/8/layout/hierarchy4"/>
    <dgm:cxn modelId="{CDC8D398-E9BB-9D47-AF68-EE842123983D}" type="presParOf" srcId="{3AB16C4B-3655-E54F-A143-CBB899AC395C}" destId="{3E830197-57C3-664D-B760-0CD04AB25AEE}" srcOrd="0" destOrd="0" presId="urn:microsoft.com/office/officeart/2005/8/layout/hierarchy4"/>
    <dgm:cxn modelId="{3DE94AF8-EA4F-2F4D-93E4-804939BEF56F}" type="presParOf" srcId="{3AB16C4B-3655-E54F-A143-CBB899AC395C}" destId="{245D3AB7-E39E-DA47-8CA9-040FED22381B}" srcOrd="1" destOrd="0" presId="urn:microsoft.com/office/officeart/2005/8/layout/hierarchy4"/>
    <dgm:cxn modelId="{E30E72E9-A8D5-A341-98D2-292B25BAA957}" type="presParOf" srcId="{3AB16C4B-3655-E54F-A143-CBB899AC395C}" destId="{D1343E57-0765-664A-A2CD-9FD554E93D66}" srcOrd="2" destOrd="0" presId="urn:microsoft.com/office/officeart/2005/8/layout/hierarchy4"/>
    <dgm:cxn modelId="{AC502285-9D77-2047-8A9D-98F7F63B0BE4}" type="presParOf" srcId="{D1343E57-0765-664A-A2CD-9FD554E93D66}" destId="{0EEEC298-D579-BB48-9732-00A55DA61A5D}" srcOrd="0" destOrd="0" presId="urn:microsoft.com/office/officeart/2005/8/layout/hierarchy4"/>
    <dgm:cxn modelId="{4C956CD2-42B6-364A-9EEB-B61C95112456}" type="presParOf" srcId="{0EEEC298-D579-BB48-9732-00A55DA61A5D}" destId="{82ACECD2-089F-274F-88B7-07C538388054}" srcOrd="0" destOrd="0" presId="urn:microsoft.com/office/officeart/2005/8/layout/hierarchy4"/>
    <dgm:cxn modelId="{78FFA0E9-D493-F843-9CB0-C678E9A91721}" type="presParOf" srcId="{0EEEC298-D579-BB48-9732-00A55DA61A5D}" destId="{59301DC1-C90A-3D4C-9D2A-AF7D13E33A2E}" srcOrd="1" destOrd="0" presId="urn:microsoft.com/office/officeart/2005/8/layout/hierarchy4"/>
    <dgm:cxn modelId="{71D6F5E9-E65E-8849-A74C-EF7C99296D07}" type="presParOf" srcId="{0EEEC298-D579-BB48-9732-00A55DA61A5D}" destId="{F9A61664-1EBF-1742-B85C-CC053A5DAAEF}" srcOrd="2" destOrd="0" presId="urn:microsoft.com/office/officeart/2005/8/layout/hierarchy4"/>
    <dgm:cxn modelId="{E1D690C3-0157-A34D-9C07-E753F388C93F}" type="presParOf" srcId="{F9A61664-1EBF-1742-B85C-CC053A5DAAEF}" destId="{C0B109DE-A920-F84D-BF4F-2A1B9FA53D35}" srcOrd="0" destOrd="0" presId="urn:microsoft.com/office/officeart/2005/8/layout/hierarchy4"/>
    <dgm:cxn modelId="{947B1339-9E1D-064B-A571-4FE75C6A48C5}" type="presParOf" srcId="{C0B109DE-A920-F84D-BF4F-2A1B9FA53D35}" destId="{36FD69C2-136D-EF4D-A379-3B514AF4D373}" srcOrd="0" destOrd="0" presId="urn:microsoft.com/office/officeart/2005/8/layout/hierarchy4"/>
    <dgm:cxn modelId="{327DCC58-FB93-2041-A92B-294C8EE7C920}" type="presParOf" srcId="{C0B109DE-A920-F84D-BF4F-2A1B9FA53D35}" destId="{815BBB26-D360-0F48-9876-29FEFCF1F3CE}" srcOrd="1" destOrd="0" presId="urn:microsoft.com/office/officeart/2005/8/layout/hierarchy4"/>
    <dgm:cxn modelId="{E68BDA1E-CFDF-2444-ABAB-0E65D9AB755E}" type="presParOf" srcId="{F9A61664-1EBF-1742-B85C-CC053A5DAAEF}" destId="{4EFB103A-D9D1-654A-AD1D-2E9399CE5DDB}" srcOrd="1" destOrd="0" presId="urn:microsoft.com/office/officeart/2005/8/layout/hierarchy4"/>
    <dgm:cxn modelId="{FFC24B4F-04F3-8C4F-A99B-84F92F938D01}" type="presParOf" srcId="{F9A61664-1EBF-1742-B85C-CC053A5DAAEF}" destId="{F07A4D1A-FFA5-9A4F-A00E-D723FE550555}" srcOrd="2" destOrd="0" presId="urn:microsoft.com/office/officeart/2005/8/layout/hierarchy4"/>
    <dgm:cxn modelId="{628B1E2A-81F5-2D48-8400-DBBBF77200C0}" type="presParOf" srcId="{F07A4D1A-FFA5-9A4F-A00E-D723FE550555}" destId="{F81D487C-45C0-CD4A-8073-5E4FE7C40299}" srcOrd="0" destOrd="0" presId="urn:microsoft.com/office/officeart/2005/8/layout/hierarchy4"/>
    <dgm:cxn modelId="{D888EA84-73B3-174A-8266-48B7FFCE661B}" type="presParOf" srcId="{F07A4D1A-FFA5-9A4F-A00E-D723FE550555}" destId="{D25A3432-9545-E34D-B237-E2D20DCBAFE9}" srcOrd="1" destOrd="0" presId="urn:microsoft.com/office/officeart/2005/8/layout/hierarchy4"/>
    <dgm:cxn modelId="{1E3E79A2-8F13-7341-AD89-93D3E9BDD4D3}" type="presParOf" srcId="{F9A61664-1EBF-1742-B85C-CC053A5DAAEF}" destId="{8A7BEAB7-1B43-2241-8F2F-CAB61040C79E}" srcOrd="3" destOrd="0" presId="urn:microsoft.com/office/officeart/2005/8/layout/hierarchy4"/>
    <dgm:cxn modelId="{8BE173F7-AC9E-7245-BDBF-807D5D3FA1D2}" type="presParOf" srcId="{F9A61664-1EBF-1742-B85C-CC053A5DAAEF}" destId="{4AC7A357-3AA9-8E42-AA38-BEFEC80EAF45}" srcOrd="4" destOrd="0" presId="urn:microsoft.com/office/officeart/2005/8/layout/hierarchy4"/>
    <dgm:cxn modelId="{F13D48A4-B3F9-A448-A532-AFECAEC8FA4D}" type="presParOf" srcId="{4AC7A357-3AA9-8E42-AA38-BEFEC80EAF45}" destId="{3D0AB042-8197-5442-B529-F24BD6ECDD52}" srcOrd="0" destOrd="0" presId="urn:microsoft.com/office/officeart/2005/8/layout/hierarchy4"/>
    <dgm:cxn modelId="{E8BE8E75-0AC8-264D-AE41-AB5FF9F6B180}" type="presParOf" srcId="{4AC7A357-3AA9-8E42-AA38-BEFEC80EAF45}" destId="{D630B894-D2F3-E342-A6A3-15A445761BE9}" srcOrd="1" destOrd="0" presId="urn:microsoft.com/office/officeart/2005/8/layout/hierarchy4"/>
    <dgm:cxn modelId="{A31B4FFB-00D0-D342-BF7B-FD05F55371DC}" type="presParOf" srcId="{D1343E57-0765-664A-A2CD-9FD554E93D66}" destId="{B2C682B9-8488-6746-9DB8-9D7DB4A52AC2}" srcOrd="1" destOrd="0" presId="urn:microsoft.com/office/officeart/2005/8/layout/hierarchy4"/>
    <dgm:cxn modelId="{D021591C-BA3B-A54F-B9BB-DD899D06A4D6}" type="presParOf" srcId="{D1343E57-0765-664A-A2CD-9FD554E93D66}" destId="{2838C8E1-FC4A-0544-AD57-D25902792FDF}" srcOrd="2" destOrd="0" presId="urn:microsoft.com/office/officeart/2005/8/layout/hierarchy4"/>
    <dgm:cxn modelId="{85628BB1-C00D-CC45-AEA2-0FB62FC19C6E}" type="presParOf" srcId="{2838C8E1-FC4A-0544-AD57-D25902792FDF}" destId="{5CA50141-7CCE-794F-BA96-4C8F86797B15}" srcOrd="0" destOrd="0" presId="urn:microsoft.com/office/officeart/2005/8/layout/hierarchy4"/>
    <dgm:cxn modelId="{239AD35A-4B47-BF47-9381-39D2EC234605}" type="presParOf" srcId="{2838C8E1-FC4A-0544-AD57-D25902792FDF}" destId="{2F9AF833-A3B4-C34A-8030-A0AEF56A3ED0}" srcOrd="1" destOrd="0" presId="urn:microsoft.com/office/officeart/2005/8/layout/hierarchy4"/>
    <dgm:cxn modelId="{5AD3B337-9828-8D40-AB7F-FF0FA64227D3}" type="presParOf" srcId="{2838C8E1-FC4A-0544-AD57-D25902792FDF}" destId="{DDFFEC1E-561A-0D49-9984-1E4267A5E189}" srcOrd="2" destOrd="0" presId="urn:microsoft.com/office/officeart/2005/8/layout/hierarchy4"/>
    <dgm:cxn modelId="{091590B7-A7F4-3F46-B3C4-109845D74EEE}" type="presParOf" srcId="{DDFFEC1E-561A-0D49-9984-1E4267A5E189}" destId="{DED97E4F-019F-9D4D-AD03-7F6247818567}" srcOrd="0" destOrd="0" presId="urn:microsoft.com/office/officeart/2005/8/layout/hierarchy4"/>
    <dgm:cxn modelId="{AE1834AB-2392-B747-A89E-D2F7587D03D0}" type="presParOf" srcId="{DED97E4F-019F-9D4D-AD03-7F6247818567}" destId="{5AE9E716-F80F-4A4D-9918-0F049DECB184}" srcOrd="0" destOrd="0" presId="urn:microsoft.com/office/officeart/2005/8/layout/hierarchy4"/>
    <dgm:cxn modelId="{3E6B84E3-0F80-6C4C-992A-6C869A308F47}" type="presParOf" srcId="{DED97E4F-019F-9D4D-AD03-7F6247818567}" destId="{63AEBA32-BFE0-7F4F-AA11-20CDEE8EDF3E}" srcOrd="1" destOrd="0" presId="urn:microsoft.com/office/officeart/2005/8/layout/hierarchy4"/>
    <dgm:cxn modelId="{8262E57E-2987-E24B-82A5-6E24AC3354D0}" type="presParOf" srcId="{DDFFEC1E-561A-0D49-9984-1E4267A5E189}" destId="{1148AC97-71B8-CB46-BF9A-6AA26583E312}" srcOrd="1" destOrd="0" presId="urn:microsoft.com/office/officeart/2005/8/layout/hierarchy4"/>
    <dgm:cxn modelId="{7CE59DCC-AEE9-A046-B9FE-C27C48874E73}" type="presParOf" srcId="{DDFFEC1E-561A-0D49-9984-1E4267A5E189}" destId="{56CF0769-13A5-A649-9702-83FDB569E304}" srcOrd="2" destOrd="0" presId="urn:microsoft.com/office/officeart/2005/8/layout/hierarchy4"/>
    <dgm:cxn modelId="{B0C97807-8CE5-5240-A94F-DBE879495181}" type="presParOf" srcId="{56CF0769-13A5-A649-9702-83FDB569E304}" destId="{70D0220E-DC2E-F449-9835-4F33F4415240}" srcOrd="0" destOrd="0" presId="urn:microsoft.com/office/officeart/2005/8/layout/hierarchy4"/>
    <dgm:cxn modelId="{40CDAFFD-56BD-F34E-BE3A-523EA25304CE}" type="presParOf" srcId="{56CF0769-13A5-A649-9702-83FDB569E304}" destId="{C072BCEE-8582-3D4A-937C-0634DC30827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29624-8D9B-6544-B632-DE0DBBB58A2D}">
      <dsp:nvSpPr>
        <dsp:cNvPr id="0" name=""/>
        <dsp:cNvSpPr/>
      </dsp:nvSpPr>
      <dsp:spPr>
        <a:xfrm>
          <a:off x="5361" y="19"/>
          <a:ext cx="18277276" cy="24382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kern="1200" dirty="0"/>
            <a:t>Sewa COVID-19 Relief</a:t>
          </a:r>
        </a:p>
      </dsp:txBody>
      <dsp:txXfrm>
        <a:off x="76775" y="71433"/>
        <a:ext cx="18134448" cy="2295418"/>
      </dsp:txXfrm>
    </dsp:sp>
    <dsp:sp modelId="{B5D86969-9C97-9C41-8608-86726AB0A82D}">
      <dsp:nvSpPr>
        <dsp:cNvPr id="0" name=""/>
        <dsp:cNvSpPr/>
      </dsp:nvSpPr>
      <dsp:spPr>
        <a:xfrm>
          <a:off x="23201" y="2676795"/>
          <a:ext cx="10333863" cy="24382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Functional</a:t>
          </a:r>
        </a:p>
      </dsp:txBody>
      <dsp:txXfrm>
        <a:off x="94615" y="2748209"/>
        <a:ext cx="10191035" cy="2295418"/>
      </dsp:txXfrm>
    </dsp:sp>
    <dsp:sp modelId="{9233BDFD-9F35-4848-BB4A-3CF70CF9AC9B}">
      <dsp:nvSpPr>
        <dsp:cNvPr id="0" name=""/>
        <dsp:cNvSpPr/>
      </dsp:nvSpPr>
      <dsp:spPr>
        <a:xfrm>
          <a:off x="43355" y="5353571"/>
          <a:ext cx="6373705" cy="243824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Helpline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rgbClr val="FFFF00"/>
              </a:solidFill>
            </a:rPr>
            <a:t>Case Management</a:t>
          </a:r>
        </a:p>
      </dsp:txBody>
      <dsp:txXfrm>
        <a:off x="114769" y="5424985"/>
        <a:ext cx="6230877" cy="2295418"/>
      </dsp:txXfrm>
    </dsp:sp>
    <dsp:sp modelId="{D0DF2C23-3BF6-E24C-BF92-1977CC0893C7}">
      <dsp:nvSpPr>
        <dsp:cNvPr id="0" name=""/>
        <dsp:cNvSpPr/>
      </dsp:nvSpPr>
      <dsp:spPr>
        <a:xfrm>
          <a:off x="43355" y="8030347"/>
          <a:ext cx="1378132" cy="243824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Operations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***</a:t>
          </a:r>
        </a:p>
      </dsp:txBody>
      <dsp:txXfrm>
        <a:off x="83719" y="8070711"/>
        <a:ext cx="1297404" cy="2357518"/>
      </dsp:txXfrm>
    </dsp:sp>
    <dsp:sp modelId="{56556B1A-4CF6-6C49-B462-3489FADCE2D2}">
      <dsp:nvSpPr>
        <dsp:cNvPr id="0" name=""/>
        <dsp:cNvSpPr/>
      </dsp:nvSpPr>
      <dsp:spPr>
        <a:xfrm>
          <a:off x="1453367" y="8030347"/>
          <a:ext cx="1619502" cy="243824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Mental Health &amp; Spiritual Counseling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***</a:t>
          </a:r>
        </a:p>
      </dsp:txBody>
      <dsp:txXfrm>
        <a:off x="1500801" y="8077781"/>
        <a:ext cx="1524634" cy="2343378"/>
      </dsp:txXfrm>
    </dsp:sp>
    <dsp:sp modelId="{CD45E985-1C54-E749-9E4E-15FC75CEBB67}">
      <dsp:nvSpPr>
        <dsp:cNvPr id="0" name=""/>
        <dsp:cNvSpPr/>
      </dsp:nvSpPr>
      <dsp:spPr>
        <a:xfrm>
          <a:off x="3195255" y="8030347"/>
          <a:ext cx="1762381" cy="243824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Domestic Issues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***</a:t>
          </a:r>
        </a:p>
      </dsp:txBody>
      <dsp:txXfrm>
        <a:off x="3246873" y="8081965"/>
        <a:ext cx="1659145" cy="2335010"/>
      </dsp:txXfrm>
    </dsp:sp>
    <dsp:sp modelId="{D96BDA85-6979-FC47-B6C6-7EC0894D04BF}">
      <dsp:nvSpPr>
        <dsp:cNvPr id="0" name=""/>
        <dsp:cNvSpPr/>
      </dsp:nvSpPr>
      <dsp:spPr>
        <a:xfrm>
          <a:off x="5028195" y="8030347"/>
          <a:ext cx="1518051" cy="243824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Plasma Registry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***</a:t>
          </a:r>
        </a:p>
      </dsp:txBody>
      <dsp:txXfrm>
        <a:off x="5072657" y="8074809"/>
        <a:ext cx="1429127" cy="2349322"/>
      </dsp:txXfrm>
    </dsp:sp>
    <dsp:sp modelId="{A2E59624-12A9-344B-BF91-5D94DECE1FB5}">
      <dsp:nvSpPr>
        <dsp:cNvPr id="0" name=""/>
        <dsp:cNvSpPr/>
      </dsp:nvSpPr>
      <dsp:spPr>
        <a:xfrm>
          <a:off x="6461843" y="5353571"/>
          <a:ext cx="1772112" cy="243824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Procure PPE &amp; Mask Making</a:t>
          </a:r>
        </a:p>
      </dsp:txBody>
      <dsp:txXfrm>
        <a:off x="6513746" y="5405474"/>
        <a:ext cx="1668306" cy="2334440"/>
      </dsp:txXfrm>
    </dsp:sp>
    <dsp:sp modelId="{53B64C7E-CE2A-F045-A64A-B35DC37618DF}">
      <dsp:nvSpPr>
        <dsp:cNvPr id="0" name=""/>
        <dsp:cNvSpPr/>
      </dsp:nvSpPr>
      <dsp:spPr>
        <a:xfrm>
          <a:off x="6607849" y="8030347"/>
          <a:ext cx="1518051" cy="243824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Supply Chain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***</a:t>
          </a:r>
        </a:p>
      </dsp:txBody>
      <dsp:txXfrm>
        <a:off x="6652311" y="8074809"/>
        <a:ext cx="1429127" cy="2349322"/>
      </dsp:txXfrm>
    </dsp:sp>
    <dsp:sp modelId="{573A686E-8190-EA4D-81FE-75C381266DC1}">
      <dsp:nvSpPr>
        <dsp:cNvPr id="0" name=""/>
        <dsp:cNvSpPr/>
      </dsp:nvSpPr>
      <dsp:spPr>
        <a:xfrm>
          <a:off x="8316689" y="5353571"/>
          <a:ext cx="2020222" cy="243824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Community Education Webinars</a:t>
          </a:r>
        </a:p>
      </dsp:txBody>
      <dsp:txXfrm>
        <a:off x="8375859" y="5412741"/>
        <a:ext cx="1901882" cy="2319906"/>
      </dsp:txXfrm>
    </dsp:sp>
    <dsp:sp modelId="{A0E215C3-CAB7-C940-BDDC-27E6CD153920}">
      <dsp:nvSpPr>
        <dsp:cNvPr id="0" name=""/>
        <dsp:cNvSpPr/>
      </dsp:nvSpPr>
      <dsp:spPr>
        <a:xfrm>
          <a:off x="8567775" y="8030347"/>
          <a:ext cx="1518051" cy="243824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Topics of Interest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***</a:t>
          </a:r>
        </a:p>
      </dsp:txBody>
      <dsp:txXfrm>
        <a:off x="8612237" y="8074809"/>
        <a:ext cx="1429127" cy="2349322"/>
      </dsp:txXfrm>
    </dsp:sp>
    <dsp:sp modelId="{3E830197-57C3-664D-B760-0CD04AB25AEE}">
      <dsp:nvSpPr>
        <dsp:cNvPr id="0" name=""/>
        <dsp:cNvSpPr/>
      </dsp:nvSpPr>
      <dsp:spPr>
        <a:xfrm>
          <a:off x="10484956" y="2676795"/>
          <a:ext cx="7779841" cy="24382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Geographical</a:t>
          </a:r>
        </a:p>
      </dsp:txBody>
      <dsp:txXfrm>
        <a:off x="10556370" y="2748209"/>
        <a:ext cx="7637013" cy="2295418"/>
      </dsp:txXfrm>
    </dsp:sp>
    <dsp:sp modelId="{82ACECD2-089F-274F-88B7-07C538388054}">
      <dsp:nvSpPr>
        <dsp:cNvPr id="0" name=""/>
        <dsp:cNvSpPr/>
      </dsp:nvSpPr>
      <dsp:spPr>
        <a:xfrm>
          <a:off x="10485050" y="5353571"/>
          <a:ext cx="4635932" cy="243824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International  Students / Stranded Passengers</a:t>
          </a:r>
        </a:p>
      </dsp:txBody>
      <dsp:txXfrm>
        <a:off x="10556464" y="5424985"/>
        <a:ext cx="4493104" cy="2295418"/>
      </dsp:txXfrm>
    </dsp:sp>
    <dsp:sp modelId="{36FD69C2-136D-EF4D-A379-3B514AF4D373}">
      <dsp:nvSpPr>
        <dsp:cNvPr id="0" name=""/>
        <dsp:cNvSpPr/>
      </dsp:nvSpPr>
      <dsp:spPr>
        <a:xfrm>
          <a:off x="10485143" y="8030347"/>
          <a:ext cx="1523995" cy="243824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Travel/ Visa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***</a:t>
          </a:r>
        </a:p>
      </dsp:txBody>
      <dsp:txXfrm>
        <a:off x="10529779" y="8074983"/>
        <a:ext cx="1434723" cy="2348974"/>
      </dsp:txXfrm>
    </dsp:sp>
    <dsp:sp modelId="{F81D487C-45C0-CD4A-8073-5E4FE7C40299}">
      <dsp:nvSpPr>
        <dsp:cNvPr id="0" name=""/>
        <dsp:cNvSpPr/>
      </dsp:nvSpPr>
      <dsp:spPr>
        <a:xfrm>
          <a:off x="12041018" y="8030347"/>
          <a:ext cx="1523995" cy="243824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Board/ Lodge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***</a:t>
          </a:r>
        </a:p>
      </dsp:txBody>
      <dsp:txXfrm>
        <a:off x="12085654" y="8074983"/>
        <a:ext cx="1434723" cy="2348974"/>
      </dsp:txXfrm>
    </dsp:sp>
    <dsp:sp modelId="{3D0AB042-8197-5442-B529-F24BD6ECDD52}">
      <dsp:nvSpPr>
        <dsp:cNvPr id="0" name=""/>
        <dsp:cNvSpPr/>
      </dsp:nvSpPr>
      <dsp:spPr>
        <a:xfrm>
          <a:off x="13596893" y="8030347"/>
          <a:ext cx="1523995" cy="243824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Loans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*</a:t>
          </a:r>
        </a:p>
      </dsp:txBody>
      <dsp:txXfrm>
        <a:off x="13641529" y="8074983"/>
        <a:ext cx="1434723" cy="2348974"/>
      </dsp:txXfrm>
    </dsp:sp>
    <dsp:sp modelId="{5CA50141-7CCE-794F-BA96-4C8F86797B15}">
      <dsp:nvSpPr>
        <dsp:cNvPr id="0" name=""/>
        <dsp:cNvSpPr/>
      </dsp:nvSpPr>
      <dsp:spPr>
        <a:xfrm>
          <a:off x="15184740" y="5353571"/>
          <a:ext cx="3079963" cy="243824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Senior &amp; Vulnerable Populations</a:t>
          </a:r>
        </a:p>
      </dsp:txBody>
      <dsp:txXfrm>
        <a:off x="15256154" y="5424985"/>
        <a:ext cx="2937135" cy="2295418"/>
      </dsp:txXfrm>
    </dsp:sp>
    <dsp:sp modelId="{5AE9E716-F80F-4A4D-9918-0F049DECB184}">
      <dsp:nvSpPr>
        <dsp:cNvPr id="0" name=""/>
        <dsp:cNvSpPr/>
      </dsp:nvSpPr>
      <dsp:spPr>
        <a:xfrm>
          <a:off x="15184787" y="8030347"/>
          <a:ext cx="1523995" cy="243824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Delivery (</a:t>
          </a:r>
          <a:r>
            <a:rPr lang="en-US" sz="2800" kern="1200" dirty="0" err="1"/>
            <a:t>Groc</a:t>
          </a:r>
          <a:r>
            <a:rPr lang="en-US" sz="2800" kern="1200" dirty="0"/>
            <a:t>., Food, Meds)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***</a:t>
          </a:r>
        </a:p>
      </dsp:txBody>
      <dsp:txXfrm>
        <a:off x="15229423" y="8074983"/>
        <a:ext cx="1434723" cy="2348974"/>
      </dsp:txXfrm>
    </dsp:sp>
    <dsp:sp modelId="{70D0220E-DC2E-F449-9835-4F33F4415240}">
      <dsp:nvSpPr>
        <dsp:cNvPr id="0" name=""/>
        <dsp:cNvSpPr/>
      </dsp:nvSpPr>
      <dsp:spPr>
        <a:xfrm>
          <a:off x="16740662" y="8030347"/>
          <a:ext cx="1523995" cy="243824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Funerals ***</a:t>
          </a:r>
        </a:p>
      </dsp:txBody>
      <dsp:txXfrm>
        <a:off x="16785298" y="8074983"/>
        <a:ext cx="1434723" cy="2348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51F85-AA6A-9648-B521-C736F5B0475F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E311F-0B65-7F46-BE44-71A2A53B5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25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AD6ED-0A73-6A49-A762-FC03DE30A2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28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E311F-0B65-7F46-BE44-71A2A53B51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07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E311F-0B65-7F46-BE44-71A2A53B51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65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E311F-0B65-7F46-BE44-71A2A53B51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jpeg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5" Type="http://schemas.openxmlformats.org/officeDocument/2006/relationships/image" Target="../media/image49.png"/><Relationship Id="rId10" Type="http://schemas.openxmlformats.org/officeDocument/2006/relationships/image" Target="../media/image44.jpe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jpeg"/><Relationship Id="rId1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736589" y="-1525047"/>
            <a:ext cx="13927643" cy="1392764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4C923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-3572889" y="-515391"/>
            <a:ext cx="11317828" cy="11317783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69948" t="-13730" b="-13730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 rot="-5400000">
            <a:off x="13691811" y="2457516"/>
            <a:ext cx="2038349" cy="381446"/>
            <a:chOff x="0" y="0"/>
            <a:chExt cx="3053947" cy="571500"/>
          </a:xfrm>
        </p:grpSpPr>
        <p:sp>
          <p:nvSpPr>
            <p:cNvPr id="7" name="Freeform 7"/>
            <p:cNvSpPr/>
            <p:nvPr/>
          </p:nvSpPr>
          <p:spPr>
            <a:xfrm>
              <a:off x="0" y="255270"/>
              <a:ext cx="3053947" cy="69850"/>
            </a:xfrm>
            <a:custGeom>
              <a:avLst/>
              <a:gdLst/>
              <a:ahLst/>
              <a:cxnLst/>
              <a:rect l="l" t="t" r="r" b="b"/>
              <a:pathLst>
                <a:path w="3053947" h="69850">
                  <a:moveTo>
                    <a:pt x="276311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053947" y="69850"/>
                  </a:lnTo>
                  <a:lnTo>
                    <a:pt x="3053947" y="0"/>
                  </a:lnTo>
                  <a:close/>
                </a:path>
              </a:pathLst>
            </a:custGeom>
            <a:solidFill>
              <a:srgbClr val="2B5187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r="57618"/>
          <a:stretch>
            <a:fillRect/>
          </a:stretch>
        </p:blipFill>
        <p:spPr>
          <a:xfrm>
            <a:off x="12295560" y="4435434"/>
            <a:ext cx="2066630" cy="20066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01416" y="8405058"/>
            <a:ext cx="517587" cy="51758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3630718" y="8486628"/>
            <a:ext cx="3335789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412"/>
              </a:lnSpc>
            </a:pPr>
            <a:r>
              <a:rPr lang="en-US" sz="3102" dirty="0">
                <a:solidFill>
                  <a:srgbClr val="3F312D"/>
                </a:solidFill>
                <a:latin typeface="Open Sans Light"/>
              </a:rPr>
              <a:t> 708-USA-SEWA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251154" y="8429980"/>
            <a:ext cx="505600" cy="49456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322787" y="9044605"/>
            <a:ext cx="391958" cy="39195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3503954" y="8138965"/>
            <a:ext cx="1089065" cy="109444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6205395" y="1733840"/>
            <a:ext cx="8314867" cy="2293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822"/>
              </a:lnSpc>
            </a:pPr>
            <a:r>
              <a:rPr lang="en-US" sz="5022">
                <a:solidFill>
                  <a:srgbClr val="2B5187"/>
                </a:solidFill>
                <a:latin typeface="Roboto Condensed Bold"/>
              </a:rPr>
              <a:t>RESPONSE TO </a:t>
            </a:r>
          </a:p>
          <a:p>
            <a:pPr algn="r">
              <a:lnSpc>
                <a:spcPts val="9644"/>
              </a:lnSpc>
            </a:pPr>
            <a:r>
              <a:rPr lang="en-US" sz="10045">
                <a:solidFill>
                  <a:srgbClr val="2B5187"/>
                </a:solidFill>
                <a:latin typeface="Roboto Condensed Bold"/>
              </a:rPr>
              <a:t>Covid-19</a:t>
            </a:r>
          </a:p>
          <a:p>
            <a:pPr algn="r">
              <a:lnSpc>
                <a:spcPts val="3214"/>
              </a:lnSpc>
            </a:pPr>
            <a:endParaRPr lang="en-US" sz="10045">
              <a:solidFill>
                <a:srgbClr val="2B5187"/>
              </a:solidFill>
              <a:latin typeface="Roboto Condensed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4939808" y="1590965"/>
            <a:ext cx="2967192" cy="2076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43"/>
              </a:lnSpc>
            </a:pPr>
            <a:r>
              <a:rPr lang="en-US" sz="5343">
                <a:solidFill>
                  <a:srgbClr val="2B5187"/>
                </a:solidFill>
                <a:latin typeface="Roboto Condensed"/>
              </a:rPr>
              <a:t>Together </a:t>
            </a:r>
          </a:p>
          <a:p>
            <a:pPr>
              <a:lnSpc>
                <a:spcPts val="5343"/>
              </a:lnSpc>
            </a:pPr>
            <a:r>
              <a:rPr lang="en-US" sz="5343">
                <a:solidFill>
                  <a:srgbClr val="2B5187"/>
                </a:solidFill>
                <a:latin typeface="Roboto Condensed"/>
              </a:rPr>
              <a:t>we serve </a:t>
            </a:r>
          </a:p>
          <a:p>
            <a:pPr>
              <a:lnSpc>
                <a:spcPts val="5343"/>
              </a:lnSpc>
            </a:pPr>
            <a:r>
              <a:rPr lang="en-US" sz="5343">
                <a:solidFill>
                  <a:srgbClr val="2B5187"/>
                </a:solidFill>
                <a:latin typeface="Roboto Condensed"/>
              </a:rPr>
              <a:t>better...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740220" y="6556416"/>
            <a:ext cx="10519080" cy="941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25"/>
              </a:lnSpc>
            </a:pPr>
            <a:r>
              <a:rPr lang="en-US" sz="6925">
                <a:solidFill>
                  <a:srgbClr val="2B5187"/>
                </a:solidFill>
                <a:latin typeface="Roboto Condensed Bold"/>
              </a:rPr>
              <a:t>Sewa International, USA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144000" y="7526063"/>
            <a:ext cx="7948544" cy="878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15"/>
              </a:lnSpc>
              <a:spcBef>
                <a:spcPct val="0"/>
              </a:spcBef>
            </a:pPr>
            <a:r>
              <a:rPr lang="en-US" sz="3104">
                <a:solidFill>
                  <a:srgbClr val="000000"/>
                </a:solidFill>
                <a:latin typeface="Open Sans"/>
              </a:rPr>
              <a:t>P.O. Box 820867, Houston</a:t>
            </a:r>
          </a:p>
          <a:p>
            <a:pPr algn="r">
              <a:lnSpc>
                <a:spcPts val="3415"/>
              </a:lnSpc>
              <a:spcBef>
                <a:spcPct val="0"/>
              </a:spcBef>
            </a:pPr>
            <a:r>
              <a:rPr lang="en-US" sz="3104">
                <a:solidFill>
                  <a:srgbClr val="000000"/>
                </a:solidFill>
                <a:latin typeface="Open Sans"/>
              </a:rPr>
              <a:t>TX 77282-0867, Tax ID: 20-0638718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982201" y="8459256"/>
            <a:ext cx="3340586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12"/>
              </a:lnSpc>
            </a:pPr>
            <a:r>
              <a:rPr lang="en-US" sz="3102" dirty="0">
                <a:solidFill>
                  <a:srgbClr val="3F312D"/>
                </a:solidFill>
                <a:latin typeface="Open Sans Light"/>
              </a:rPr>
              <a:t>info@sewausa.org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877864" y="9000546"/>
            <a:ext cx="3381436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12"/>
              </a:lnSpc>
            </a:pPr>
            <a:r>
              <a:rPr lang="en-US" sz="3102" dirty="0">
                <a:solidFill>
                  <a:srgbClr val="3F312D"/>
                </a:solidFill>
                <a:latin typeface="Open Sans Light"/>
              </a:rPr>
              <a:t>www.sewausa.org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8A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89820" y="0"/>
            <a:ext cx="11698180" cy="10287000"/>
            <a:chOff x="0" y="0"/>
            <a:chExt cx="15597573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 t="14597" b="19449"/>
            <a:stretch>
              <a:fillRect/>
            </a:stretch>
          </p:blipFill>
          <p:spPr>
            <a:xfrm>
              <a:off x="0" y="0"/>
              <a:ext cx="15597573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-4103701" y="-1202475"/>
            <a:ext cx="13606851" cy="1335978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776683" cy="10287000"/>
            <a:chOff x="0" y="0"/>
            <a:chExt cx="262730" cy="3479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2730" cy="3479800"/>
            </a:xfrm>
            <a:custGeom>
              <a:avLst/>
              <a:gdLst/>
              <a:ahLst/>
              <a:cxnLst/>
              <a:rect l="l" t="t" r="r" b="b"/>
              <a:pathLst>
                <a:path w="262730" h="3479800">
                  <a:moveTo>
                    <a:pt x="0" y="0"/>
                  </a:moveTo>
                  <a:lnTo>
                    <a:pt x="262730" y="0"/>
                  </a:lnTo>
                  <a:lnTo>
                    <a:pt x="262730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929742" y="534596"/>
            <a:ext cx="5013038" cy="4330186"/>
            <a:chOff x="0" y="0"/>
            <a:chExt cx="6684051" cy="5773581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 t="31804" b="25404"/>
            <a:stretch>
              <a:fillRect/>
            </a:stretch>
          </p:blipFill>
          <p:spPr>
            <a:xfrm>
              <a:off x="2894286" y="3248577"/>
              <a:ext cx="3789765" cy="836754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/>
            <a:srcRect l="3937" t="11697" b="41620"/>
            <a:stretch>
              <a:fillRect/>
            </a:stretch>
          </p:blipFill>
          <p:spPr>
            <a:xfrm>
              <a:off x="3137814" y="4085331"/>
              <a:ext cx="3188033" cy="87143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-5400000">
              <a:off x="1232933" y="3272258"/>
              <a:ext cx="3092427" cy="487057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7"/>
            <a:srcRect l="16953" t="36080" r="17679" b="33048"/>
            <a:stretch>
              <a:fillRect/>
            </a:stretch>
          </p:blipFill>
          <p:spPr>
            <a:xfrm>
              <a:off x="0" y="3902507"/>
              <a:ext cx="1761505" cy="365648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8"/>
            <a:srcRect t="35572" b="37102"/>
            <a:stretch>
              <a:fillRect/>
            </a:stretch>
          </p:blipFill>
          <p:spPr>
            <a:xfrm>
              <a:off x="2535618" y="1322790"/>
              <a:ext cx="4013197" cy="609786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9"/>
            <a:srcRect l="3340"/>
            <a:stretch>
              <a:fillRect/>
            </a:stretch>
          </p:blipFill>
          <p:spPr>
            <a:xfrm rot="-5400000">
              <a:off x="654481" y="2429814"/>
              <a:ext cx="2945365" cy="73131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0"/>
            <a:srcRect l="5057" t="25638" r="3973" b="35253"/>
            <a:stretch>
              <a:fillRect/>
            </a:stretch>
          </p:blipFill>
          <p:spPr>
            <a:xfrm>
              <a:off x="4205978" y="620667"/>
              <a:ext cx="2250710" cy="54537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277862" y="0"/>
              <a:ext cx="2773450" cy="1322790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2"/>
            <a:srcRect l="10332" t="19759" r="11752" b="38900"/>
            <a:stretch>
              <a:fillRect/>
            </a:stretch>
          </p:blipFill>
          <p:spPr>
            <a:xfrm>
              <a:off x="3137814" y="2478187"/>
              <a:ext cx="3293340" cy="808384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3"/>
            <a:srcRect l="18339" t="41865" r="14182" b="40370"/>
            <a:stretch>
              <a:fillRect/>
            </a:stretch>
          </p:blipFill>
          <p:spPr>
            <a:xfrm>
              <a:off x="3116074" y="2271311"/>
              <a:ext cx="3203534" cy="413753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4"/>
            <a:srcRect l="2505" t="37756" r="4207" b="40172"/>
            <a:stretch>
              <a:fillRect/>
            </a:stretch>
          </p:blipFill>
          <p:spPr>
            <a:xfrm>
              <a:off x="3187401" y="1892499"/>
              <a:ext cx="2037154" cy="325335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5"/>
            <a:srcRect t="38359" b="39966"/>
            <a:stretch>
              <a:fillRect/>
            </a:stretch>
          </p:blipFill>
          <p:spPr>
            <a:xfrm>
              <a:off x="667476" y="5198399"/>
              <a:ext cx="5435016" cy="575182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>
            <a:xfrm rot="-5400000">
              <a:off x="62988" y="2169366"/>
              <a:ext cx="2779392" cy="617643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7"/>
            <a:srcRect l="7725" t="16089" r="6842" b="21233"/>
            <a:stretch>
              <a:fillRect/>
            </a:stretch>
          </p:blipFill>
          <p:spPr>
            <a:xfrm>
              <a:off x="528182" y="4369943"/>
              <a:ext cx="1964639" cy="692057"/>
            </a:xfrm>
            <a:prstGeom prst="rect">
              <a:avLst/>
            </a:prstGeom>
          </p:spPr>
        </p:pic>
      </p:grpSp>
      <p:grpSp>
        <p:nvGrpSpPr>
          <p:cNvPr id="23" name="Group 23"/>
          <p:cNvGrpSpPr/>
          <p:nvPr/>
        </p:nvGrpSpPr>
        <p:grpSpPr>
          <a:xfrm>
            <a:off x="2699725" y="5143500"/>
            <a:ext cx="3473072" cy="667831"/>
            <a:chOff x="0" y="0"/>
            <a:chExt cx="4630762" cy="890442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4568675" cy="890442"/>
              <a:chOff x="0" y="0"/>
              <a:chExt cx="27563145" cy="53721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27563145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27563145" h="5372100">
                    <a:moveTo>
                      <a:pt x="26012474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26012474" y="5372100"/>
                    </a:lnTo>
                    <a:lnTo>
                      <a:pt x="27563145" y="2686050"/>
                    </a:lnTo>
                    <a:lnTo>
                      <a:pt x="26012474" y="0"/>
                    </a:lnTo>
                    <a:close/>
                  </a:path>
                </a:pathLst>
              </a:custGeom>
              <a:solidFill>
                <a:srgbClr val="E6864B">
                  <a:alpha val="83921"/>
                </a:srgbClr>
              </a:solidFill>
            </p:spPr>
          </p:sp>
        </p:grpSp>
        <p:sp>
          <p:nvSpPr>
            <p:cNvPr id="26" name="TextBox 26"/>
            <p:cNvSpPr txBox="1"/>
            <p:nvPr/>
          </p:nvSpPr>
          <p:spPr>
            <a:xfrm>
              <a:off x="17763" y="56647"/>
              <a:ext cx="4612999" cy="700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05"/>
                </a:lnSpc>
                <a:spcBef>
                  <a:spcPct val="0"/>
                </a:spcBef>
              </a:pPr>
              <a:r>
                <a:rPr lang="en-US" sz="3075">
                  <a:solidFill>
                    <a:srgbClr val="FFFFFF"/>
                  </a:solidFill>
                  <a:latin typeface="Roboto Condensed Bold"/>
                </a:rPr>
                <a:t>MEDIA COVERAGE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 rot="-5400000">
            <a:off x="1597651" y="7843091"/>
            <a:ext cx="2950089" cy="364533"/>
            <a:chOff x="0" y="0"/>
            <a:chExt cx="4625034" cy="571500"/>
          </a:xfrm>
        </p:grpSpPr>
        <p:sp>
          <p:nvSpPr>
            <p:cNvPr id="28" name="Freeform 28"/>
            <p:cNvSpPr/>
            <p:nvPr/>
          </p:nvSpPr>
          <p:spPr>
            <a:xfrm>
              <a:off x="0" y="255270"/>
              <a:ext cx="4625034" cy="69850"/>
            </a:xfrm>
            <a:custGeom>
              <a:avLst/>
              <a:gdLst/>
              <a:ahLst/>
              <a:cxnLst/>
              <a:rect l="l" t="t" r="r" b="b"/>
              <a:pathLst>
                <a:path w="4625034" h="69850">
                  <a:moveTo>
                    <a:pt x="433420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625034" y="69850"/>
                  </a:lnTo>
                  <a:lnTo>
                    <a:pt x="4625034" y="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9" name="Group 29"/>
          <p:cNvGrpSpPr/>
          <p:nvPr/>
        </p:nvGrpSpPr>
        <p:grpSpPr>
          <a:xfrm rot="-5400000">
            <a:off x="3486541" y="7831243"/>
            <a:ext cx="2926393" cy="364533"/>
            <a:chOff x="0" y="0"/>
            <a:chExt cx="4587884" cy="571500"/>
          </a:xfrm>
        </p:grpSpPr>
        <p:sp>
          <p:nvSpPr>
            <p:cNvPr id="30" name="Freeform 30"/>
            <p:cNvSpPr/>
            <p:nvPr/>
          </p:nvSpPr>
          <p:spPr>
            <a:xfrm>
              <a:off x="0" y="255270"/>
              <a:ext cx="4587884" cy="69850"/>
            </a:xfrm>
            <a:custGeom>
              <a:avLst/>
              <a:gdLst/>
              <a:ahLst/>
              <a:cxnLst/>
              <a:rect l="l" t="t" r="r" b="b"/>
              <a:pathLst>
                <a:path w="4587884" h="69850">
                  <a:moveTo>
                    <a:pt x="429705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587884" y="69850"/>
                  </a:lnTo>
                  <a:lnTo>
                    <a:pt x="4587884" y="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1102662" y="6550313"/>
            <a:ext cx="1970033" cy="2950089"/>
            <a:chOff x="0" y="0"/>
            <a:chExt cx="2626711" cy="3933452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>
            <a:xfrm>
              <a:off x="325757" y="0"/>
              <a:ext cx="1823548" cy="1419052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>
            <a:xfrm>
              <a:off x="760232" y="356682"/>
              <a:ext cx="1112189" cy="588449"/>
            </a:xfrm>
            <a:prstGeom prst="rect">
              <a:avLst/>
            </a:prstGeom>
          </p:spPr>
        </p:pic>
        <p:sp>
          <p:nvSpPr>
            <p:cNvPr id="34" name="TextBox 34"/>
            <p:cNvSpPr txBox="1"/>
            <p:nvPr/>
          </p:nvSpPr>
          <p:spPr>
            <a:xfrm>
              <a:off x="0" y="1544121"/>
              <a:ext cx="2626711" cy="11004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  <a:spcBef>
                  <a:spcPct val="0"/>
                </a:spcBef>
              </a:pPr>
              <a:r>
                <a:rPr lang="en-US" sz="3309" dirty="0">
                  <a:solidFill>
                    <a:srgbClr val="A25D33"/>
                  </a:solidFill>
                  <a:latin typeface="Roboto Condensed Bold"/>
                </a:rPr>
                <a:t>77</a:t>
              </a:r>
              <a:r>
                <a:rPr lang="en-US" sz="3309" dirty="0">
                  <a:solidFill>
                    <a:srgbClr val="A25D33"/>
                  </a:solidFill>
                  <a:latin typeface="Roboto Condensed"/>
                </a:rPr>
                <a:t> </a:t>
              </a:r>
            </a:p>
            <a:p>
              <a:pPr algn="ctr">
                <a:lnSpc>
                  <a:spcPts val="2640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B86B3B"/>
                  </a:solidFill>
                  <a:latin typeface="Roboto Condensed"/>
                </a:rPr>
                <a:t>WEBINARS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68526" y="2832971"/>
              <a:ext cx="2489658" cy="11004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  <a:spcBef>
                  <a:spcPct val="0"/>
                </a:spcBef>
              </a:pPr>
              <a:r>
                <a:rPr lang="en-US" sz="3309">
                  <a:solidFill>
                    <a:srgbClr val="A25D33"/>
                  </a:solidFill>
                  <a:latin typeface="Roboto Condensed Bold"/>
                </a:rPr>
                <a:t>75K+</a:t>
              </a:r>
              <a:r>
                <a:rPr lang="en-US" sz="3309">
                  <a:solidFill>
                    <a:srgbClr val="A25D33"/>
                  </a:solidFill>
                  <a:latin typeface="Roboto Condensed"/>
                </a:rPr>
                <a:t> </a:t>
              </a:r>
            </a:p>
            <a:p>
              <a:pPr algn="ctr">
                <a:lnSpc>
                  <a:spcPts val="2640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B86B3B"/>
                  </a:solidFill>
                  <a:latin typeface="Roboto Condensed"/>
                </a:rPr>
                <a:t>VIEWERS </a:t>
              </a:r>
            </a:p>
          </p:txBody>
        </p:sp>
      </p:grpSp>
      <p:pic>
        <p:nvPicPr>
          <p:cNvPr id="36" name="Picture 36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 rot="-1442126">
            <a:off x="3474828" y="6737151"/>
            <a:ext cx="1134333" cy="1018837"/>
          </a:xfrm>
          <a:prstGeom prst="rect">
            <a:avLst/>
          </a:prstGeom>
        </p:spPr>
      </p:pic>
      <p:sp>
        <p:nvSpPr>
          <p:cNvPr id="37" name="TextBox 37"/>
          <p:cNvSpPr txBox="1"/>
          <p:nvPr/>
        </p:nvSpPr>
        <p:spPr>
          <a:xfrm>
            <a:off x="3254961" y="7985572"/>
            <a:ext cx="1403574" cy="1491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3309">
                <a:solidFill>
                  <a:srgbClr val="A25D33"/>
                </a:solidFill>
                <a:latin typeface="Roboto Condensed Bold"/>
              </a:rPr>
              <a:t>50</a:t>
            </a:r>
            <a:r>
              <a:rPr lang="en-US" sz="3309">
                <a:solidFill>
                  <a:srgbClr val="2B5187"/>
                </a:solidFill>
                <a:latin typeface="Roboto Condensed"/>
              </a:rPr>
              <a:t> </a:t>
            </a:r>
          </a:p>
          <a:p>
            <a:pPr algn="ctr">
              <a:lnSpc>
                <a:spcPts val="2640"/>
              </a:lnSpc>
              <a:spcBef>
                <a:spcPct val="0"/>
              </a:spcBef>
            </a:pPr>
            <a:r>
              <a:rPr lang="en-US" sz="2400">
                <a:solidFill>
                  <a:srgbClr val="B86B3B"/>
                </a:solidFill>
                <a:latin typeface="Roboto Condensed"/>
              </a:rPr>
              <a:t>Awareness Campaign Posters</a:t>
            </a: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5344430" y="6896945"/>
            <a:ext cx="1245390" cy="772142"/>
          </a:xfrm>
          <a:prstGeom prst="rect">
            <a:avLst/>
          </a:prstGeom>
        </p:spPr>
      </p:pic>
      <p:sp>
        <p:nvSpPr>
          <p:cNvPr id="39" name="TextBox 39"/>
          <p:cNvSpPr txBox="1"/>
          <p:nvPr/>
        </p:nvSpPr>
        <p:spPr>
          <a:xfrm>
            <a:off x="5222274" y="7985572"/>
            <a:ext cx="1720506" cy="1491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3309">
                <a:solidFill>
                  <a:srgbClr val="A25D33"/>
                </a:solidFill>
                <a:latin typeface="Roboto Condensed Bold"/>
              </a:rPr>
              <a:t>200,000+</a:t>
            </a:r>
            <a:r>
              <a:rPr lang="en-US" sz="3309">
                <a:solidFill>
                  <a:srgbClr val="A25D33"/>
                </a:solidFill>
                <a:latin typeface="Roboto Condensed"/>
              </a:rPr>
              <a:t> </a:t>
            </a:r>
          </a:p>
          <a:p>
            <a:pPr algn="ctr">
              <a:lnSpc>
                <a:spcPts val="2640"/>
              </a:lnSpc>
              <a:spcBef>
                <a:spcPct val="0"/>
              </a:spcBef>
            </a:pPr>
            <a:r>
              <a:rPr lang="en-US" sz="2400">
                <a:solidFill>
                  <a:srgbClr val="B86B3B"/>
                </a:solidFill>
                <a:latin typeface="Roboto Condensed"/>
              </a:rPr>
              <a:t>Reached through Social Media </a:t>
            </a:r>
          </a:p>
        </p:txBody>
      </p:sp>
      <p:grpSp>
        <p:nvGrpSpPr>
          <p:cNvPr id="40" name="Group 40"/>
          <p:cNvGrpSpPr/>
          <p:nvPr/>
        </p:nvGrpSpPr>
        <p:grpSpPr>
          <a:xfrm rot="-5400000">
            <a:off x="5661850" y="7854939"/>
            <a:ext cx="2926393" cy="364533"/>
            <a:chOff x="0" y="0"/>
            <a:chExt cx="4587884" cy="571500"/>
          </a:xfrm>
        </p:grpSpPr>
        <p:sp>
          <p:nvSpPr>
            <p:cNvPr id="41" name="Freeform 41"/>
            <p:cNvSpPr/>
            <p:nvPr/>
          </p:nvSpPr>
          <p:spPr>
            <a:xfrm>
              <a:off x="0" y="255270"/>
              <a:ext cx="4587884" cy="69850"/>
            </a:xfrm>
            <a:custGeom>
              <a:avLst/>
              <a:gdLst/>
              <a:ahLst/>
              <a:cxnLst/>
              <a:rect l="l" t="t" r="r" b="b"/>
              <a:pathLst>
                <a:path w="4587884" h="69850">
                  <a:moveTo>
                    <a:pt x="429705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587884" y="69850"/>
                  </a:lnTo>
                  <a:lnTo>
                    <a:pt x="4587884" y="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7000"/>
          </a:blip>
          <a:srcRect t="39626" b="39626"/>
          <a:stretch>
            <a:fillRect/>
          </a:stretch>
        </p:blipFill>
        <p:spPr>
          <a:xfrm>
            <a:off x="76678" y="2460296"/>
            <a:ext cx="19205938" cy="39768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04645" y="3429255"/>
            <a:ext cx="1167739" cy="116773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7190200" y="3320506"/>
            <a:ext cx="1167739" cy="1167739"/>
            <a:chOff x="0" y="0"/>
            <a:chExt cx="1556986" cy="1556986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1556986" cy="1556986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 l="91" r="91"/>
            <a:stretch>
              <a:fillRect/>
            </a:stretch>
          </p:blipFill>
          <p:spPr>
            <a:xfrm>
              <a:off x="118038" y="142094"/>
              <a:ext cx="1320910" cy="1272797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12784112" y="3220497"/>
            <a:ext cx="1167739" cy="1167739"/>
            <a:chOff x="0" y="0"/>
            <a:chExt cx="1556986" cy="155698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1556986" cy="1556986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22952" y="335234"/>
              <a:ext cx="1111081" cy="950120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27000"/>
          </a:blip>
          <a:srcRect/>
          <a:stretch>
            <a:fillRect/>
          </a:stretch>
        </p:blipFill>
        <p:spPr>
          <a:xfrm>
            <a:off x="24063" y="5368383"/>
            <a:ext cx="19205938" cy="397680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32989" y="6537113"/>
            <a:ext cx="1167739" cy="116773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826901" y="6437104"/>
            <a:ext cx="1167739" cy="116773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 r="55163"/>
          <a:stretch>
            <a:fillRect/>
          </a:stretch>
        </p:blipFill>
        <p:spPr>
          <a:xfrm>
            <a:off x="883921" y="641407"/>
            <a:ext cx="2066347" cy="189654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 l="42679" t="39645" r="39681" b="36835"/>
          <a:stretch>
            <a:fillRect/>
          </a:stretch>
        </p:blipFill>
        <p:spPr>
          <a:xfrm>
            <a:off x="1698021" y="3594113"/>
            <a:ext cx="1119517" cy="83963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49799" y="6537113"/>
            <a:ext cx="1167739" cy="116773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754398" y="6813239"/>
            <a:ext cx="958541" cy="63786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/>
          <a:srcRect l="37192" t="33310" r="37333" b="37568"/>
          <a:stretch>
            <a:fillRect/>
          </a:stretch>
        </p:blipFill>
        <p:spPr>
          <a:xfrm>
            <a:off x="7331180" y="6790861"/>
            <a:ext cx="1026760" cy="66024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/>
          <a:srcRect l="35689" t="28384" r="34750" b="25462"/>
          <a:stretch>
            <a:fillRect/>
          </a:stretch>
        </p:blipFill>
        <p:spPr>
          <a:xfrm>
            <a:off x="13054216" y="6790861"/>
            <a:ext cx="713109" cy="62628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2826901" y="6413401"/>
            <a:ext cx="1184054" cy="1280058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1852078" y="4812775"/>
            <a:ext cx="4179724" cy="77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93"/>
              </a:lnSpc>
            </a:pPr>
            <a:r>
              <a:rPr lang="en-US" sz="2209" spc="22" dirty="0">
                <a:solidFill>
                  <a:srgbClr val="322D37"/>
                </a:solidFill>
                <a:latin typeface="Helvetica"/>
              </a:rPr>
              <a:t>8 Helplines serving via 43 chapters in the USA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850083" y="1333500"/>
            <a:ext cx="15590317" cy="748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19"/>
              </a:lnSpc>
            </a:pPr>
            <a:r>
              <a:rPr lang="en-US" sz="5388" spc="377" dirty="0">
                <a:solidFill>
                  <a:srgbClr val="322D37"/>
                </a:solidFill>
                <a:latin typeface="Helvetica Bold Italics"/>
              </a:rPr>
              <a:t>Six-pronged approach to deliver services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883494" y="3606293"/>
            <a:ext cx="3148309" cy="881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0"/>
              </a:lnSpc>
            </a:pPr>
            <a:r>
              <a:rPr lang="en-US" sz="3505" spc="-70" dirty="0">
                <a:solidFill>
                  <a:srgbClr val="322D37"/>
                </a:solidFill>
                <a:latin typeface="Helvetica Bold"/>
              </a:rPr>
              <a:t>NON MEDICAL</a:t>
            </a:r>
          </a:p>
          <a:p>
            <a:pPr>
              <a:lnSpc>
                <a:spcPts val="3260"/>
              </a:lnSpc>
            </a:pPr>
            <a:r>
              <a:rPr lang="en-US" sz="3505" spc="-70" dirty="0">
                <a:solidFill>
                  <a:srgbClr val="322D37"/>
                </a:solidFill>
                <a:latin typeface="Arimo Bold"/>
              </a:rPr>
              <a:t>HELP L</a:t>
            </a:r>
            <a:r>
              <a:rPr lang="en-US" sz="3505" spc="-70" dirty="0">
                <a:solidFill>
                  <a:srgbClr val="322D37"/>
                </a:solidFill>
                <a:latin typeface="Helvetica Bold"/>
              </a:rPr>
              <a:t>INE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342556" y="4790040"/>
            <a:ext cx="4824140" cy="1169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93"/>
              </a:lnSpc>
            </a:pPr>
            <a:r>
              <a:rPr lang="en-US" sz="2209" spc="22" dirty="0">
                <a:solidFill>
                  <a:srgbClr val="322D37"/>
                </a:solidFill>
                <a:latin typeface="Helvetica"/>
              </a:rPr>
              <a:t>Supply personal protective equipment  (PPE) to healthcare workers and other essential services personnel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784112" y="4790040"/>
            <a:ext cx="4824140" cy="1169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93"/>
              </a:lnSpc>
            </a:pPr>
            <a:r>
              <a:rPr lang="en-US" sz="2209" spc="22" dirty="0">
                <a:solidFill>
                  <a:srgbClr val="322D37"/>
                </a:solidFill>
                <a:latin typeface="Helvetica"/>
              </a:rPr>
              <a:t>Conduct periodic webinars with physicians, therapists, immigration attorneys, and other professionals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569468" y="3496737"/>
            <a:ext cx="3148309" cy="881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0"/>
              </a:lnSpc>
            </a:pPr>
            <a:r>
              <a:rPr lang="en-US" sz="3505" spc="-70">
                <a:solidFill>
                  <a:srgbClr val="322D37"/>
                </a:solidFill>
                <a:latin typeface="Helvetica Bold"/>
              </a:rPr>
              <a:t>M</a:t>
            </a:r>
            <a:r>
              <a:rPr lang="en-US" sz="3505" spc="-70">
                <a:solidFill>
                  <a:srgbClr val="322D37"/>
                </a:solidFill>
                <a:latin typeface="Arimo Bold"/>
              </a:rPr>
              <a:t>EDICAL SUPPL</a:t>
            </a:r>
            <a:r>
              <a:rPr lang="en-US" sz="3505" spc="-70">
                <a:solidFill>
                  <a:srgbClr val="322D37"/>
                </a:solidFill>
                <a:latin typeface="Helvetica Bold"/>
              </a:rPr>
              <a:t>IES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131214" y="3387181"/>
            <a:ext cx="3148309" cy="864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0"/>
              </a:lnSpc>
            </a:pPr>
            <a:r>
              <a:rPr lang="en-US" sz="3505" spc="-70" dirty="0">
                <a:solidFill>
                  <a:srgbClr val="322D37"/>
                </a:solidFill>
                <a:latin typeface="Helvetica Bold"/>
              </a:rPr>
              <a:t>Community</a:t>
            </a:r>
          </a:p>
          <a:p>
            <a:pPr>
              <a:lnSpc>
                <a:spcPts val="3260"/>
              </a:lnSpc>
            </a:pPr>
            <a:r>
              <a:rPr lang="en-US" sz="3505" spc="-70" dirty="0">
                <a:solidFill>
                  <a:srgbClr val="322D37"/>
                </a:solidFill>
                <a:latin typeface="Helvetica Bold"/>
              </a:rPr>
              <a:t>Education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926282" y="6667500"/>
            <a:ext cx="3410668" cy="881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0"/>
              </a:lnSpc>
            </a:pPr>
            <a:r>
              <a:rPr lang="en-US" sz="3505" spc="-70" dirty="0">
                <a:solidFill>
                  <a:srgbClr val="322D37"/>
                </a:solidFill>
                <a:latin typeface="Helvetica Bold"/>
              </a:rPr>
              <a:t>CAS</a:t>
            </a:r>
            <a:r>
              <a:rPr lang="en-US" sz="3505" spc="-70" dirty="0">
                <a:solidFill>
                  <a:srgbClr val="322D37"/>
                </a:solidFill>
                <a:latin typeface="Arimo Bold"/>
              </a:rPr>
              <a:t>E MA</a:t>
            </a:r>
            <a:r>
              <a:rPr lang="en-US" sz="3505" spc="-70" dirty="0">
                <a:solidFill>
                  <a:srgbClr val="322D37"/>
                </a:solidFill>
                <a:latin typeface="Helvetica Bold"/>
              </a:rPr>
              <a:t>NAGEMENT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894866" y="8018573"/>
            <a:ext cx="4824139" cy="156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93"/>
              </a:lnSpc>
            </a:pPr>
            <a:r>
              <a:rPr lang="en-US" sz="2209" spc="22" dirty="0">
                <a:solidFill>
                  <a:srgbClr val="322D37"/>
                </a:solidFill>
                <a:latin typeface="Helvetica"/>
              </a:rPr>
              <a:t>Support individuals &amp; families requiring long term assistance (mental health, counseling &amp; domestic issues)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385345" y="8006648"/>
            <a:ext cx="4824140" cy="11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93"/>
              </a:lnSpc>
            </a:pPr>
            <a:r>
              <a:rPr lang="en-US" sz="2209" spc="22" dirty="0">
                <a:solidFill>
                  <a:srgbClr val="322D37"/>
                </a:solidFill>
                <a:latin typeface="Helvetica"/>
              </a:rPr>
              <a:t>Support international students &amp; stranded travelers: food, shelter, travel queries &amp; financial assistance.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826901" y="8006648"/>
            <a:ext cx="4781352" cy="1171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93"/>
              </a:lnSpc>
            </a:pPr>
            <a:r>
              <a:rPr lang="en-US" sz="2209" spc="22" dirty="0">
                <a:solidFill>
                  <a:srgbClr val="322D37"/>
                </a:solidFill>
                <a:latin typeface="Helvetica"/>
              </a:rPr>
              <a:t>Support elderly &amp; vulnerable population by delivering essentials: cooked food, groceries, meds, etc.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612256" y="6713344"/>
            <a:ext cx="3597229" cy="881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0"/>
              </a:lnSpc>
            </a:pPr>
            <a:r>
              <a:rPr lang="en-US" sz="3505" spc="-70" dirty="0">
                <a:solidFill>
                  <a:srgbClr val="322D37"/>
                </a:solidFill>
                <a:latin typeface="Helvetica Bold"/>
              </a:rPr>
              <a:t>INTERNATIONAL</a:t>
            </a:r>
            <a:r>
              <a:rPr lang="en-US" sz="3505" spc="-70" dirty="0">
                <a:solidFill>
                  <a:srgbClr val="322D37"/>
                </a:solidFill>
                <a:latin typeface="Arimo Bold"/>
              </a:rPr>
              <a:t> STUD</a:t>
            </a:r>
            <a:r>
              <a:rPr lang="en-US" sz="3505" spc="-70" dirty="0">
                <a:solidFill>
                  <a:srgbClr val="322D37"/>
                </a:solidFill>
                <a:latin typeface="Helvetica Bold"/>
              </a:rPr>
              <a:t>ENTS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4174003" y="6603788"/>
            <a:ext cx="3148309" cy="881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0"/>
              </a:lnSpc>
            </a:pPr>
            <a:r>
              <a:rPr lang="en-US" sz="3505" spc="-70" dirty="0">
                <a:solidFill>
                  <a:srgbClr val="322D37"/>
                </a:solidFill>
                <a:latin typeface="Helvetica Bold"/>
              </a:rPr>
              <a:t>S</a:t>
            </a:r>
            <a:r>
              <a:rPr lang="en-US" sz="3505" spc="-70" dirty="0">
                <a:solidFill>
                  <a:srgbClr val="322D37"/>
                </a:solidFill>
                <a:latin typeface="Arimo Bold"/>
              </a:rPr>
              <a:t>ENIOR CIT</a:t>
            </a:r>
            <a:r>
              <a:rPr lang="en-US" sz="3505" spc="-70" dirty="0">
                <a:solidFill>
                  <a:srgbClr val="322D37"/>
                </a:solidFill>
                <a:latin typeface="Helvetica Bold"/>
              </a:rPr>
              <a:t>IZENS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0" y="-38100"/>
            <a:ext cx="776683" cy="10287000"/>
            <a:chOff x="0" y="0"/>
            <a:chExt cx="262730" cy="3479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62730" cy="3479800"/>
            </a:xfrm>
            <a:custGeom>
              <a:avLst/>
              <a:gdLst/>
              <a:ahLst/>
              <a:cxnLst/>
              <a:rect l="l" t="t" r="r" b="b"/>
              <a:pathLst>
                <a:path w="262730" h="3479800">
                  <a:moveTo>
                    <a:pt x="0" y="0"/>
                  </a:moveTo>
                  <a:lnTo>
                    <a:pt x="262730" y="0"/>
                  </a:lnTo>
                  <a:lnTo>
                    <a:pt x="262730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CA08FA5-12C0-F043-B6B9-674CDAFD0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31C6FDCD-1AF2-0340-9BB3-E3FBD02FA4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836760"/>
              </p:ext>
            </p:extLst>
          </p:nvPr>
        </p:nvGraphicFramePr>
        <p:xfrm>
          <a:off x="0" y="-181612"/>
          <a:ext cx="18288000" cy="10468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80B95E0-DF72-9442-A331-392B36B27366}"/>
              </a:ext>
            </a:extLst>
          </p:cNvPr>
          <p:cNvSpPr txBox="1"/>
          <p:nvPr/>
        </p:nvSpPr>
        <p:spPr>
          <a:xfrm>
            <a:off x="2035300" y="1664628"/>
            <a:ext cx="138199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FF00"/>
                </a:solidFill>
              </a:rPr>
              <a:t>*** Operational		** Under Construction		* Conceptual Stage</a:t>
            </a:r>
          </a:p>
        </p:txBody>
      </p:sp>
    </p:spTree>
    <p:extLst>
      <p:ext uri="{BB962C8B-B14F-4D97-AF65-F5344CB8AC3E}">
        <p14:creationId xmlns:p14="http://schemas.microsoft.com/office/powerpoint/2010/main" val="4090617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229624-8D9B-6544-B632-DE0DBBB58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0F229624-8D9B-6544-B632-DE0DBBB58A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D86969-9C97-9C41-8608-86726AB0A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B5D86969-9C97-9C41-8608-86726AB0A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830197-57C3-664D-B760-0CD04AB25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3E830197-57C3-664D-B760-0CD04AB25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33BDFD-9F35-4848-BB4A-3CF70CF9A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9233BDFD-9F35-4848-BB4A-3CF70CF9AC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E59624-12A9-344B-BF91-5D94DECE1F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A2E59624-12A9-344B-BF91-5D94DECE1F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3A686E-8190-EA4D-81FE-75C381266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573A686E-8190-EA4D-81FE-75C381266D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ACECD2-089F-274F-88B7-07C538388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82ACECD2-089F-274F-88B7-07C5383880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CA50141-7CCE-794F-BA96-4C8F86797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5CA50141-7CCE-794F-BA96-4C8F86797B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DF2C23-3BF6-E24C-BF92-1977CC089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D0DF2C23-3BF6-E24C-BF92-1977CC0893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556B1A-4CF6-6C49-B462-3489FADCE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56556B1A-4CF6-6C49-B462-3489FADCE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45E985-1C54-E749-9E4E-15FC75CEB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CD45E985-1C54-E749-9E4E-15FC75CEBB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6BDA85-6979-FC47-B6C6-7EC0894D0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dgm id="{D96BDA85-6979-FC47-B6C6-7EC0894D04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B64C7E-CE2A-F045-A64A-B35DC3761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53B64C7E-CE2A-F045-A64A-B35DC37618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E215C3-CAB7-C940-BDDC-27E6CD153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">
                                            <p:graphicEl>
                                              <a:dgm id="{A0E215C3-CAB7-C940-BDDC-27E6CD153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FD69C2-136D-EF4D-A379-3B514AF4D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">
                                            <p:graphicEl>
                                              <a:dgm id="{36FD69C2-136D-EF4D-A379-3B514AF4D3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1D487C-45C0-CD4A-8073-5E4FE7C40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F81D487C-45C0-CD4A-8073-5E4FE7C40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0AB042-8197-5442-B529-F24BD6ECD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">
                                            <p:graphicEl>
                                              <a:dgm id="{3D0AB042-8197-5442-B529-F24BD6ECDD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E9E716-F80F-4A4D-9918-0F049DECB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">
                                            <p:graphicEl>
                                              <a:dgm id="{5AE9E716-F80F-4A4D-9918-0F049DECB1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D0220E-DC2E-F449-9835-4F33F4415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5">
                                            <p:graphicEl>
                                              <a:dgm id="{70D0220E-DC2E-F449-9835-4F33F44152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  <p:bldP spid="2" grpId="0" build="p" bldLvl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1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796039" y="1770207"/>
            <a:ext cx="3352187" cy="3352187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36862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815723" y="1960400"/>
            <a:ext cx="1312818" cy="112263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962085" y="3333577"/>
            <a:ext cx="3087443" cy="1603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99"/>
              </a:lnSpc>
              <a:spcBef>
                <a:spcPct val="0"/>
              </a:spcBef>
            </a:pPr>
            <a:r>
              <a:rPr lang="en-US" sz="3726" u="none" dirty="0">
                <a:solidFill>
                  <a:srgbClr val="F4C923"/>
                </a:solidFill>
                <a:latin typeface="Roboto Condensed Bold"/>
              </a:rPr>
              <a:t>2,500+ </a:t>
            </a:r>
          </a:p>
          <a:p>
            <a:pPr marL="0" lvl="0" indent="0" algn="ctr">
              <a:lnSpc>
                <a:spcPts val="2806"/>
              </a:lnSpc>
              <a:spcBef>
                <a:spcPct val="0"/>
              </a:spcBef>
            </a:pPr>
            <a:r>
              <a:rPr lang="en-US" sz="2551" u="none" dirty="0">
                <a:solidFill>
                  <a:srgbClr val="F4C923"/>
                </a:solidFill>
                <a:latin typeface="Roboto Condensed Bold"/>
              </a:rPr>
              <a:t>VOLUNTEERS</a:t>
            </a:r>
            <a:r>
              <a:rPr lang="en-US" sz="2551" u="none" dirty="0">
                <a:solidFill>
                  <a:srgbClr val="513A45"/>
                </a:solidFill>
                <a:latin typeface="Roboto Condensed Bold"/>
              </a:rPr>
              <a:t> </a:t>
            </a:r>
          </a:p>
          <a:p>
            <a:pPr marL="0" lvl="0" indent="0" algn="ctr">
              <a:lnSpc>
                <a:spcPts val="2806"/>
              </a:lnSpc>
              <a:spcBef>
                <a:spcPct val="0"/>
              </a:spcBef>
            </a:pPr>
            <a:r>
              <a:rPr lang="en-US" sz="2551" u="none" cap="small" dirty="0">
                <a:solidFill>
                  <a:srgbClr val="FFFFFF"/>
                </a:solidFill>
                <a:latin typeface="Roboto Condensed"/>
              </a:rPr>
              <a:t>Engaged </a:t>
            </a:r>
          </a:p>
          <a:p>
            <a:pPr marL="0" lvl="0" indent="0" algn="ctr">
              <a:lnSpc>
                <a:spcPts val="2806"/>
              </a:lnSpc>
              <a:spcBef>
                <a:spcPct val="0"/>
              </a:spcBef>
            </a:pPr>
            <a:r>
              <a:rPr lang="en-US" sz="2551" u="none" cap="small" dirty="0">
                <a:solidFill>
                  <a:srgbClr val="FFFFFF"/>
                </a:solidFill>
                <a:latin typeface="Roboto Condensed"/>
              </a:rPr>
              <a:t>via 43 Chapters</a:t>
            </a:r>
            <a:endParaRPr lang="en-US" sz="2551" u="none" dirty="0">
              <a:solidFill>
                <a:srgbClr val="FFFFFF"/>
              </a:solidFill>
              <a:latin typeface="Roboto Condense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3526113" y="5369915"/>
            <a:ext cx="3352187" cy="3352187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36862"/>
              </a:srgbClr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191953" y="5502078"/>
            <a:ext cx="1833251" cy="1110258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3526113" y="1770207"/>
            <a:ext cx="3352187" cy="3352187"/>
            <a:chOff x="0" y="0"/>
            <a:chExt cx="1913890" cy="19138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36862"/>
              </a:srgbClr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379209" y="2005225"/>
            <a:ext cx="1645995" cy="1095335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9796039" y="5369915"/>
            <a:ext cx="3352187" cy="3352187"/>
            <a:chOff x="0" y="0"/>
            <a:chExt cx="4469583" cy="4469583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4469583" cy="4469583"/>
              <a:chOff x="0" y="0"/>
              <a:chExt cx="1913890" cy="191389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>
                  <a:alpha val="36862"/>
                </a:srgbClr>
              </a:solidFill>
            </p:spPr>
          </p:sp>
        </p:grp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29991" y="283813"/>
              <a:ext cx="1409600" cy="1409600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441466" y="1931297"/>
              <a:ext cx="3586650" cy="1975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99"/>
                </a:lnSpc>
              </a:pPr>
              <a:r>
                <a:rPr lang="en-US" sz="3726" dirty="0">
                  <a:solidFill>
                    <a:srgbClr val="F4C923"/>
                  </a:solidFill>
                  <a:latin typeface="Roboto Condensed Bold"/>
                </a:rPr>
                <a:t>$500,000+ </a:t>
              </a:r>
            </a:p>
            <a:p>
              <a:pPr algn="ctr">
                <a:lnSpc>
                  <a:spcPts val="2732"/>
                </a:lnSpc>
              </a:pPr>
              <a:r>
                <a:rPr lang="en-US" sz="2484" dirty="0">
                  <a:solidFill>
                    <a:srgbClr val="F4C923"/>
                  </a:solidFill>
                  <a:latin typeface="Roboto Condensed Bold"/>
                </a:rPr>
                <a:t>AMOUNT</a:t>
              </a:r>
            </a:p>
            <a:p>
              <a:pPr algn="ctr">
                <a:lnSpc>
                  <a:spcPts val="2342"/>
                </a:lnSpc>
              </a:pPr>
              <a:r>
                <a:rPr lang="en-US" sz="2551" cap="small" dirty="0">
                  <a:solidFill>
                    <a:srgbClr val="FFFFFF"/>
                  </a:solidFill>
                  <a:latin typeface="Roboto Condensed"/>
                </a:rPr>
                <a:t>Raised</a:t>
              </a:r>
              <a:r>
                <a:rPr lang="en-US" sz="2129" dirty="0">
                  <a:solidFill>
                    <a:srgbClr val="FFFFFF"/>
                  </a:solidFill>
                  <a:latin typeface="Roboto Condensed"/>
                </a:rPr>
                <a:t> for COVID-19</a:t>
              </a:r>
            </a:p>
            <a:p>
              <a:pPr algn="ctr">
                <a:lnSpc>
                  <a:spcPts val="2342"/>
                </a:lnSpc>
                <a:spcBef>
                  <a:spcPct val="0"/>
                </a:spcBef>
              </a:pPr>
              <a:r>
                <a:rPr lang="en-US" sz="2129" dirty="0">
                  <a:solidFill>
                    <a:srgbClr val="FFFFFF"/>
                  </a:solidFill>
                  <a:latin typeface="Roboto Condensed"/>
                </a:rPr>
                <a:t> relief efforts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7511317" y="0"/>
            <a:ext cx="776683" cy="10287000"/>
            <a:chOff x="0" y="0"/>
            <a:chExt cx="262730" cy="3479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62730" cy="3479800"/>
            </a:xfrm>
            <a:custGeom>
              <a:avLst/>
              <a:gdLst/>
              <a:ahLst/>
              <a:cxnLst/>
              <a:rect l="l" t="t" r="r" b="b"/>
              <a:pathLst>
                <a:path w="262730" h="3479800">
                  <a:moveTo>
                    <a:pt x="0" y="0"/>
                  </a:moveTo>
                  <a:lnTo>
                    <a:pt x="262730" y="0"/>
                  </a:lnTo>
                  <a:lnTo>
                    <a:pt x="262730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-3600487" y="-1117315"/>
            <a:ext cx="12744487" cy="12744436"/>
            <a:chOff x="0" y="0"/>
            <a:chExt cx="6350000" cy="634997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4C923"/>
            </a:solid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-3943387" y="-1507104"/>
            <a:ext cx="12744487" cy="12744436"/>
            <a:chOff x="0" y="0"/>
            <a:chExt cx="6350000" cy="634997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16666" r="-16666"/>
              </a:stretch>
            </a:blipFill>
          </p:spPr>
        </p:sp>
      </p:grpSp>
      <p:grpSp>
        <p:nvGrpSpPr>
          <p:cNvPr id="23" name="Group 23"/>
          <p:cNvGrpSpPr/>
          <p:nvPr/>
        </p:nvGrpSpPr>
        <p:grpSpPr>
          <a:xfrm>
            <a:off x="-581044" y="8189332"/>
            <a:ext cx="2667000" cy="2667000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13838770" y="6720838"/>
            <a:ext cx="2726873" cy="2017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9"/>
              </a:lnSpc>
              <a:spcBef>
                <a:spcPct val="0"/>
              </a:spcBef>
            </a:pPr>
            <a:r>
              <a:rPr lang="en-US" sz="3726" dirty="0">
                <a:solidFill>
                  <a:srgbClr val="F4C923"/>
                </a:solidFill>
                <a:latin typeface="Roboto Condensed Bold"/>
              </a:rPr>
              <a:t>800+ </a:t>
            </a:r>
          </a:p>
          <a:p>
            <a:pPr algn="ctr">
              <a:lnSpc>
                <a:spcPts val="2732"/>
              </a:lnSpc>
              <a:spcBef>
                <a:spcPct val="0"/>
              </a:spcBef>
            </a:pPr>
            <a:r>
              <a:rPr lang="en-US" sz="2484" dirty="0">
                <a:solidFill>
                  <a:srgbClr val="F4C923"/>
                </a:solidFill>
                <a:latin typeface="Roboto Condensed Bold"/>
              </a:rPr>
              <a:t>ORGANIZATIONS</a:t>
            </a:r>
          </a:p>
          <a:p>
            <a:pPr algn="ctr">
              <a:lnSpc>
                <a:spcPts val="2342"/>
              </a:lnSpc>
              <a:spcBef>
                <a:spcPct val="0"/>
              </a:spcBef>
            </a:pPr>
            <a:r>
              <a:rPr lang="en-US" sz="2484" dirty="0">
                <a:solidFill>
                  <a:srgbClr val="FDFDFB"/>
                </a:solidFill>
                <a:latin typeface="Roboto Condensed"/>
              </a:rPr>
              <a:t>R</a:t>
            </a:r>
            <a:r>
              <a:rPr lang="en-US" sz="2129" dirty="0">
                <a:solidFill>
                  <a:srgbClr val="FDFDFB"/>
                </a:solidFill>
                <a:latin typeface="Roboto Condensed"/>
              </a:rPr>
              <a:t>eached through PLEDGE FOR SERVICE campaign</a:t>
            </a:r>
          </a:p>
          <a:p>
            <a:pPr algn="ctr">
              <a:lnSpc>
                <a:spcPts val="2004"/>
              </a:lnSpc>
              <a:spcBef>
                <a:spcPct val="0"/>
              </a:spcBef>
            </a:pPr>
            <a:endParaRPr lang="en-US" sz="2129" dirty="0">
              <a:solidFill>
                <a:srgbClr val="FDFDFB"/>
              </a:solidFill>
              <a:latin typeface="Roboto Condense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3772858" y="3272116"/>
            <a:ext cx="2858698" cy="2017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9"/>
              </a:lnSpc>
              <a:spcBef>
                <a:spcPct val="0"/>
              </a:spcBef>
            </a:pPr>
            <a:r>
              <a:rPr lang="en-US" sz="3726" dirty="0">
                <a:solidFill>
                  <a:srgbClr val="F4C923"/>
                </a:solidFill>
                <a:latin typeface="Roboto Condensed Bold"/>
              </a:rPr>
              <a:t>50+ </a:t>
            </a:r>
          </a:p>
          <a:p>
            <a:pPr algn="ctr">
              <a:lnSpc>
                <a:spcPts val="2732"/>
              </a:lnSpc>
              <a:spcBef>
                <a:spcPct val="0"/>
              </a:spcBef>
            </a:pPr>
            <a:r>
              <a:rPr lang="en-US" sz="2484" dirty="0">
                <a:solidFill>
                  <a:srgbClr val="F4C923"/>
                </a:solidFill>
                <a:latin typeface="Roboto Condensed Bold"/>
              </a:rPr>
              <a:t>ORGANIZATIONS</a:t>
            </a:r>
          </a:p>
          <a:p>
            <a:pPr algn="ctr">
              <a:lnSpc>
                <a:spcPts val="2342"/>
              </a:lnSpc>
              <a:spcBef>
                <a:spcPct val="0"/>
              </a:spcBef>
            </a:pPr>
            <a:r>
              <a:rPr lang="en-US" sz="2484" dirty="0">
                <a:solidFill>
                  <a:srgbClr val="FFFFFF"/>
                </a:solidFill>
                <a:latin typeface="Roboto Condensed"/>
              </a:rPr>
              <a:t>M</a:t>
            </a:r>
            <a:r>
              <a:rPr lang="en-US" sz="2129" dirty="0">
                <a:solidFill>
                  <a:srgbClr val="FFFFFF"/>
                </a:solidFill>
                <a:latin typeface="Roboto Condensed"/>
              </a:rPr>
              <a:t>OBILIZED FOR SUPPORTING LOCAL Food Banks</a:t>
            </a:r>
          </a:p>
          <a:p>
            <a:pPr algn="ctr">
              <a:lnSpc>
                <a:spcPts val="2004"/>
              </a:lnSpc>
              <a:spcBef>
                <a:spcPct val="0"/>
              </a:spcBef>
            </a:pPr>
            <a:endParaRPr lang="en-US" sz="2129" dirty="0">
              <a:solidFill>
                <a:srgbClr val="FFFFFF"/>
              </a:solidFill>
              <a:latin typeface="Roboto Condensed"/>
            </a:endParaRP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7"/>
          <a:srcRect r="61078"/>
          <a:stretch>
            <a:fillRect/>
          </a:stretch>
        </p:blipFill>
        <p:spPr>
          <a:xfrm>
            <a:off x="217118" y="8577337"/>
            <a:ext cx="1451676" cy="14000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8A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240375" y="2819400"/>
            <a:ext cx="47625" cy="7467600"/>
            <a:chOff x="0" y="0"/>
            <a:chExt cx="63500" cy="99568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 l="49826" t="26666" r="49826" b="26666"/>
            <a:stretch>
              <a:fillRect/>
            </a:stretch>
          </p:blipFill>
          <p:spPr>
            <a:xfrm>
              <a:off x="0" y="0"/>
              <a:ext cx="63500" cy="3318933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49826" t="26666" r="49826" b="26666"/>
            <a:stretch>
              <a:fillRect/>
            </a:stretch>
          </p:blipFill>
          <p:spPr>
            <a:xfrm>
              <a:off x="0" y="3318933"/>
              <a:ext cx="63500" cy="3318933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l="49826" t="26666" r="49826" b="26666"/>
            <a:stretch>
              <a:fillRect/>
            </a:stretch>
          </p:blipFill>
          <p:spPr>
            <a:xfrm>
              <a:off x="0" y="6637867"/>
              <a:ext cx="63500" cy="3318933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800216" y="1373273"/>
            <a:ext cx="3662371" cy="3471871"/>
            <a:chOff x="0" y="0"/>
            <a:chExt cx="2018904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18904" cy="1913890"/>
            </a:xfrm>
            <a:custGeom>
              <a:avLst/>
              <a:gdLst/>
              <a:ahLst/>
              <a:cxnLst/>
              <a:rect l="l" t="t" r="r" b="b"/>
              <a:pathLst>
                <a:path w="2018904" h="1913890">
                  <a:moveTo>
                    <a:pt x="0" y="0"/>
                  </a:moveTo>
                  <a:lnTo>
                    <a:pt x="2018904" y="0"/>
                  </a:lnTo>
                  <a:lnTo>
                    <a:pt x="2018904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-3581400" y="-4090987"/>
            <a:ext cx="17478375" cy="17478375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F312D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57325" y="1662127"/>
            <a:ext cx="3362316" cy="3423383"/>
            <a:chOff x="0" y="0"/>
            <a:chExt cx="1913890" cy="19486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48650"/>
            </a:xfrm>
            <a:custGeom>
              <a:avLst/>
              <a:gdLst/>
              <a:ahLst/>
              <a:cxnLst/>
              <a:rect l="l" t="t" r="r" b="b"/>
              <a:pathLst>
                <a:path w="1913890" h="1948650">
                  <a:moveTo>
                    <a:pt x="0" y="0"/>
                  </a:moveTo>
                  <a:lnTo>
                    <a:pt x="1913890" y="0"/>
                  </a:lnTo>
                  <a:lnTo>
                    <a:pt x="1913890" y="1948650"/>
                  </a:lnTo>
                  <a:lnTo>
                    <a:pt x="0" y="1948650"/>
                  </a:lnTo>
                  <a:close/>
                </a:path>
              </a:pathLst>
            </a:custGeom>
            <a:solidFill>
              <a:srgbClr val="FFFFFF">
                <a:alpha val="36862"/>
              </a:srgbClr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789425" y="3114890"/>
            <a:ext cx="2698116" cy="154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11"/>
              </a:lnSpc>
            </a:pPr>
            <a:r>
              <a:rPr lang="en-US" sz="3738">
                <a:solidFill>
                  <a:srgbClr val="F4C923"/>
                </a:solidFill>
                <a:latin typeface="Roboto Condensed Bold"/>
              </a:rPr>
              <a:t>300,000+</a:t>
            </a:r>
          </a:p>
          <a:p>
            <a:pPr algn="ctr">
              <a:lnSpc>
                <a:spcPts val="2640"/>
              </a:lnSpc>
            </a:pPr>
            <a:r>
              <a:rPr lang="en-US" sz="2399">
                <a:solidFill>
                  <a:srgbClr val="FFFFFF"/>
                </a:solidFill>
                <a:latin typeface="Roboto Condensed Bold"/>
              </a:rPr>
              <a:t>N95, KN95,</a:t>
            </a:r>
          </a:p>
          <a:p>
            <a:pPr algn="ctr">
              <a:lnSpc>
                <a:spcPts val="2640"/>
              </a:lnSpc>
            </a:pPr>
            <a:r>
              <a:rPr lang="en-US" sz="2399">
                <a:solidFill>
                  <a:srgbClr val="FFFFFF"/>
                </a:solidFill>
                <a:latin typeface="Roboto Condensed Bold"/>
              </a:rPr>
              <a:t>SURGICAL MASKS</a:t>
            </a:r>
          </a:p>
          <a:p>
            <a:pPr algn="ctr">
              <a:lnSpc>
                <a:spcPts val="2640"/>
              </a:lnSpc>
              <a:spcBef>
                <a:spcPct val="0"/>
              </a:spcBef>
            </a:pPr>
            <a:r>
              <a:rPr lang="en-US" sz="2399">
                <a:solidFill>
                  <a:srgbClr val="FFFFFF"/>
                </a:solidFill>
                <a:latin typeface="Roboto Condensed Bold"/>
              </a:rPr>
              <a:t>DISTRIBUTED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5119688" y="1662127"/>
            <a:ext cx="3362316" cy="3536212"/>
            <a:chOff x="0" y="0"/>
            <a:chExt cx="1913890" cy="201287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13890" cy="2012874"/>
            </a:xfrm>
            <a:custGeom>
              <a:avLst/>
              <a:gdLst/>
              <a:ahLst/>
              <a:cxnLst/>
              <a:rect l="l" t="t" r="r" b="b"/>
              <a:pathLst>
                <a:path w="1913890" h="2012874">
                  <a:moveTo>
                    <a:pt x="0" y="0"/>
                  </a:moveTo>
                  <a:lnTo>
                    <a:pt x="1913890" y="0"/>
                  </a:lnTo>
                  <a:lnTo>
                    <a:pt x="1913890" y="2012874"/>
                  </a:lnTo>
                  <a:lnTo>
                    <a:pt x="0" y="2012874"/>
                  </a:lnTo>
                  <a:close/>
                </a:path>
              </a:pathLst>
            </a:custGeom>
            <a:solidFill>
              <a:srgbClr val="FFFFFF">
                <a:alpha val="36862"/>
              </a:srgbClr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5451788" y="3114890"/>
            <a:ext cx="2698116" cy="154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11"/>
              </a:lnSpc>
            </a:pPr>
            <a:r>
              <a:rPr lang="en-US" sz="3738" dirty="0">
                <a:solidFill>
                  <a:srgbClr val="F4C923"/>
                </a:solidFill>
                <a:latin typeface="Roboto Condensed Bold"/>
              </a:rPr>
              <a:t>1000+</a:t>
            </a:r>
          </a:p>
          <a:p>
            <a:pPr algn="ctr">
              <a:lnSpc>
                <a:spcPts val="2640"/>
              </a:lnSpc>
            </a:pPr>
            <a:r>
              <a:rPr lang="en-US" sz="2399" dirty="0">
                <a:solidFill>
                  <a:srgbClr val="FFFFFF"/>
                </a:solidFill>
                <a:latin typeface="Roboto Condensed Bold"/>
              </a:rPr>
              <a:t>LITERS OF</a:t>
            </a:r>
          </a:p>
          <a:p>
            <a:pPr algn="ctr">
              <a:lnSpc>
                <a:spcPts val="2640"/>
              </a:lnSpc>
              <a:spcBef>
                <a:spcPct val="0"/>
              </a:spcBef>
            </a:pPr>
            <a:r>
              <a:rPr lang="en-US" sz="2399" dirty="0">
                <a:solidFill>
                  <a:srgbClr val="FFFFFF"/>
                </a:solidFill>
                <a:latin typeface="Roboto Condensed Bold"/>
              </a:rPr>
              <a:t> SANITIZER DISTRIBUTED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457325" y="5349965"/>
            <a:ext cx="3362316" cy="3087996"/>
            <a:chOff x="0" y="0"/>
            <a:chExt cx="1913890" cy="175774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13890" cy="1757742"/>
            </a:xfrm>
            <a:custGeom>
              <a:avLst/>
              <a:gdLst/>
              <a:ahLst/>
              <a:cxnLst/>
              <a:rect l="l" t="t" r="r" b="b"/>
              <a:pathLst>
                <a:path w="1913890" h="1757742">
                  <a:moveTo>
                    <a:pt x="0" y="0"/>
                  </a:moveTo>
                  <a:lnTo>
                    <a:pt x="1913890" y="0"/>
                  </a:lnTo>
                  <a:lnTo>
                    <a:pt x="1913890" y="1757742"/>
                  </a:lnTo>
                  <a:lnTo>
                    <a:pt x="0" y="1757742"/>
                  </a:lnTo>
                  <a:close/>
                </a:path>
              </a:pathLst>
            </a:custGeom>
            <a:solidFill>
              <a:srgbClr val="FFFFFF">
                <a:alpha val="36862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789425" y="6802728"/>
            <a:ext cx="2698116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11"/>
              </a:lnSpc>
            </a:pPr>
            <a:r>
              <a:rPr lang="en-US" sz="3738" dirty="0">
                <a:solidFill>
                  <a:srgbClr val="F4C923"/>
                </a:solidFill>
                <a:latin typeface="Roboto Condensed Bold"/>
              </a:rPr>
              <a:t>4000+</a:t>
            </a:r>
          </a:p>
          <a:p>
            <a:pPr algn="ctr">
              <a:lnSpc>
                <a:spcPts val="2640"/>
              </a:lnSpc>
            </a:pPr>
            <a:r>
              <a:rPr lang="en-US" sz="2399" dirty="0">
                <a:solidFill>
                  <a:srgbClr val="FFFFFF"/>
                </a:solidFill>
                <a:latin typeface="Roboto Condensed Bold"/>
              </a:rPr>
              <a:t>HOT MEALS</a:t>
            </a:r>
          </a:p>
          <a:p>
            <a:pPr algn="ctr">
              <a:lnSpc>
                <a:spcPts val="2640"/>
              </a:lnSpc>
              <a:spcBef>
                <a:spcPct val="0"/>
              </a:spcBef>
            </a:pPr>
            <a:r>
              <a:rPr lang="en-US" sz="2399" dirty="0">
                <a:solidFill>
                  <a:srgbClr val="FFFFFF"/>
                </a:solidFill>
                <a:latin typeface="Roboto Condensed Bold"/>
              </a:rPr>
              <a:t>PER WEEK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5119688" y="5349965"/>
            <a:ext cx="3362316" cy="3087996"/>
            <a:chOff x="0" y="0"/>
            <a:chExt cx="1913890" cy="175774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913890" cy="1757742"/>
            </a:xfrm>
            <a:custGeom>
              <a:avLst/>
              <a:gdLst/>
              <a:ahLst/>
              <a:cxnLst/>
              <a:rect l="l" t="t" r="r" b="b"/>
              <a:pathLst>
                <a:path w="1913890" h="1757742">
                  <a:moveTo>
                    <a:pt x="0" y="0"/>
                  </a:moveTo>
                  <a:lnTo>
                    <a:pt x="1913890" y="0"/>
                  </a:lnTo>
                  <a:lnTo>
                    <a:pt x="1913890" y="1757742"/>
                  </a:lnTo>
                  <a:lnTo>
                    <a:pt x="0" y="1757742"/>
                  </a:lnTo>
                  <a:close/>
                </a:path>
              </a:pathLst>
            </a:custGeom>
            <a:solidFill>
              <a:srgbClr val="FFFFFF">
                <a:alpha val="36862"/>
              </a:srgbClr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5451788" y="6802728"/>
            <a:ext cx="2698116" cy="1211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11"/>
              </a:lnSpc>
            </a:pPr>
            <a:r>
              <a:rPr lang="en-US" sz="3738" dirty="0">
                <a:solidFill>
                  <a:srgbClr val="F4C923"/>
                </a:solidFill>
                <a:latin typeface="Roboto Condensed Bold"/>
              </a:rPr>
              <a:t>$100,000</a:t>
            </a:r>
          </a:p>
          <a:p>
            <a:pPr algn="ctr">
              <a:lnSpc>
                <a:spcPts val="2640"/>
              </a:lnSpc>
            </a:pPr>
            <a:r>
              <a:rPr lang="en-US" sz="2399" dirty="0">
                <a:solidFill>
                  <a:srgbClr val="FFFFFF"/>
                </a:solidFill>
                <a:latin typeface="Roboto Condensed Bold"/>
              </a:rPr>
              <a:t>DONATED TO</a:t>
            </a:r>
          </a:p>
          <a:p>
            <a:pPr algn="ctr">
              <a:lnSpc>
                <a:spcPts val="2640"/>
              </a:lnSpc>
              <a:spcBef>
                <a:spcPct val="0"/>
              </a:spcBef>
            </a:pPr>
            <a:r>
              <a:rPr lang="en-US" sz="2399" dirty="0">
                <a:solidFill>
                  <a:srgbClr val="FFFFFF"/>
                </a:solidFill>
                <a:latin typeface="Roboto Condensed Bold"/>
              </a:rPr>
              <a:t>FOOD PANTRIES</a:t>
            </a:r>
          </a:p>
        </p:txBody>
      </p: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8915400" y="-359145"/>
            <a:ext cx="11887236" cy="11887188"/>
            <a:chOff x="0" y="0"/>
            <a:chExt cx="6350000" cy="634997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9420216" y="-858084"/>
            <a:ext cx="11887236" cy="11887188"/>
            <a:chOff x="0" y="0"/>
            <a:chExt cx="6350000" cy="6349975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6666" r="-16666"/>
              </a:stretch>
            </a:blipFill>
          </p:spPr>
        </p:sp>
      </p:grpSp>
      <p:grpSp>
        <p:nvGrpSpPr>
          <p:cNvPr id="26" name="Group 26"/>
          <p:cNvGrpSpPr/>
          <p:nvPr/>
        </p:nvGrpSpPr>
        <p:grpSpPr>
          <a:xfrm>
            <a:off x="0" y="0"/>
            <a:ext cx="776683" cy="10287000"/>
            <a:chOff x="0" y="0"/>
            <a:chExt cx="262730" cy="3479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62730" cy="3479800"/>
            </a:xfrm>
            <a:custGeom>
              <a:avLst/>
              <a:gdLst/>
              <a:ahLst/>
              <a:cxnLst/>
              <a:rect l="l" t="t" r="r" b="b"/>
              <a:pathLst>
                <a:path w="262730" h="3479800">
                  <a:moveTo>
                    <a:pt x="0" y="0"/>
                  </a:moveTo>
                  <a:lnTo>
                    <a:pt x="262730" y="0"/>
                  </a:lnTo>
                  <a:lnTo>
                    <a:pt x="262730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2594568" y="1738153"/>
            <a:ext cx="1144915" cy="1144915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763752" y="1907337"/>
            <a:ext cx="806548" cy="806548"/>
          </a:xfrm>
          <a:prstGeom prst="rect">
            <a:avLst/>
          </a:prstGeom>
        </p:spPr>
      </p:pic>
      <p:grpSp>
        <p:nvGrpSpPr>
          <p:cNvPr id="31" name="Group 31"/>
          <p:cNvGrpSpPr/>
          <p:nvPr/>
        </p:nvGrpSpPr>
        <p:grpSpPr>
          <a:xfrm>
            <a:off x="6228388" y="1798735"/>
            <a:ext cx="1144915" cy="1144915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281133" y="2089603"/>
            <a:ext cx="1039425" cy="563179"/>
          </a:xfrm>
          <a:prstGeom prst="rect">
            <a:avLst/>
          </a:prstGeom>
        </p:spPr>
      </p:pic>
      <p:grpSp>
        <p:nvGrpSpPr>
          <p:cNvPr id="34" name="Group 34"/>
          <p:cNvGrpSpPr/>
          <p:nvPr/>
        </p:nvGrpSpPr>
        <p:grpSpPr>
          <a:xfrm>
            <a:off x="2486487" y="5408285"/>
            <a:ext cx="1144915" cy="1144915"/>
            <a:chOff x="0" y="0"/>
            <a:chExt cx="6350000" cy="6350000"/>
          </a:xfrm>
        </p:grpSpPr>
        <p:sp>
          <p:nvSpPr>
            <p:cNvPr id="35" name="Freeform 3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6281133" y="5408285"/>
            <a:ext cx="1144915" cy="1144915"/>
            <a:chOff x="0" y="0"/>
            <a:chExt cx="6350000" cy="6350000"/>
          </a:xfrm>
        </p:grpSpPr>
        <p:sp>
          <p:nvSpPr>
            <p:cNvPr id="37" name="Freeform 3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38" name="Picture 3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722456" y="5584449"/>
            <a:ext cx="672977" cy="792586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468520" y="5633437"/>
            <a:ext cx="770141" cy="620314"/>
          </a:xfrm>
          <a:prstGeom prst="rect">
            <a:avLst/>
          </a:prstGeom>
        </p:spPr>
      </p:pic>
      <p:grpSp>
        <p:nvGrpSpPr>
          <p:cNvPr id="40" name="Group 40"/>
          <p:cNvGrpSpPr/>
          <p:nvPr/>
        </p:nvGrpSpPr>
        <p:grpSpPr>
          <a:xfrm>
            <a:off x="16371887" y="8437961"/>
            <a:ext cx="2748138" cy="2748138"/>
            <a:chOff x="0" y="0"/>
            <a:chExt cx="6350000" cy="6350000"/>
          </a:xfrm>
        </p:grpSpPr>
        <p:sp>
          <p:nvSpPr>
            <p:cNvPr id="41" name="Freeform 4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2" name="Picture 42"/>
          <p:cNvPicPr>
            <a:picLocks noChangeAspect="1"/>
          </p:cNvPicPr>
          <p:nvPr/>
        </p:nvPicPr>
        <p:blipFill>
          <a:blip r:embed="rId9"/>
          <a:srcRect r="61078"/>
          <a:stretch>
            <a:fillRect/>
          </a:stretch>
        </p:blipFill>
        <p:spPr>
          <a:xfrm>
            <a:off x="16836324" y="8778783"/>
            <a:ext cx="1451676" cy="14000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1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511317" y="0"/>
            <a:ext cx="776683" cy="10287000"/>
            <a:chOff x="0" y="0"/>
            <a:chExt cx="262730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2730" cy="3479800"/>
            </a:xfrm>
            <a:custGeom>
              <a:avLst/>
              <a:gdLst/>
              <a:ahLst/>
              <a:cxnLst/>
              <a:rect l="l" t="t" r="r" b="b"/>
              <a:pathLst>
                <a:path w="262730" h="3479800">
                  <a:moveTo>
                    <a:pt x="0" y="0"/>
                  </a:moveTo>
                  <a:lnTo>
                    <a:pt x="262730" y="0"/>
                  </a:lnTo>
                  <a:lnTo>
                    <a:pt x="262730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3181350" y="-907212"/>
            <a:ext cx="12706350" cy="1270635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4C92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3126131" y="-382014"/>
            <a:ext cx="12706350" cy="1270635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51695" y="-382014"/>
            <a:ext cx="4187264" cy="4187264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468845" y="2994198"/>
            <a:ext cx="7552965" cy="5892776"/>
            <a:chOff x="0" y="-76200"/>
            <a:chExt cx="10070620" cy="7857035"/>
          </a:xfrm>
        </p:grpSpPr>
        <p:sp>
          <p:nvSpPr>
            <p:cNvPr id="10" name="AutoShape 10"/>
            <p:cNvSpPr/>
            <p:nvPr/>
          </p:nvSpPr>
          <p:spPr>
            <a:xfrm>
              <a:off x="3106636" y="1034492"/>
              <a:ext cx="6789233" cy="1023155"/>
            </a:xfrm>
            <a:prstGeom prst="rect">
              <a:avLst/>
            </a:prstGeom>
            <a:solidFill>
              <a:srgbClr val="E6864B"/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189031" y="1034492"/>
              <a:ext cx="2917605" cy="1023155"/>
            </a:xfrm>
            <a:prstGeom prst="rect">
              <a:avLst/>
            </a:prstGeom>
            <a:solidFill>
              <a:srgbClr val="A25D33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1170499"/>
              <a:ext cx="1007062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99"/>
                </a:lnSpc>
                <a:spcBef>
                  <a:spcPct val="0"/>
                </a:spcBef>
              </a:pPr>
              <a:r>
                <a:rPr lang="en-US" sz="3272" dirty="0">
                  <a:solidFill>
                    <a:srgbClr val="FFFFFF"/>
                  </a:solidFill>
                  <a:latin typeface="Roboto Condensed"/>
                </a:rPr>
                <a:t>750+ CALLS  500+ WHATSAPP ENQUIRIES </a:t>
              </a:r>
            </a:p>
          </p:txBody>
        </p: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 r="50067" b="16073"/>
            <a:stretch>
              <a:fillRect/>
            </a:stretch>
          </p:blipFill>
          <p:spPr>
            <a:xfrm>
              <a:off x="567841" y="2308703"/>
              <a:ext cx="1901294" cy="65813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 l="8730" r="50067" b="16073"/>
            <a:stretch>
              <a:fillRect/>
            </a:stretch>
          </p:blipFill>
          <p:spPr>
            <a:xfrm>
              <a:off x="900263" y="3123629"/>
              <a:ext cx="1568872" cy="65813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 l="18437" r="50067" b="16073"/>
            <a:stretch>
              <a:fillRect/>
            </a:stretch>
          </p:blipFill>
          <p:spPr>
            <a:xfrm>
              <a:off x="1269885" y="3964544"/>
              <a:ext cx="1199250" cy="65813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/>
            <a:srcRect l="18437" r="50067" b="16073"/>
            <a:stretch>
              <a:fillRect/>
            </a:stretch>
          </p:blipFill>
          <p:spPr>
            <a:xfrm>
              <a:off x="1269885" y="4824681"/>
              <a:ext cx="1199250" cy="658135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3"/>
            <a:srcRect l="38756" r="50067" b="16073"/>
            <a:stretch>
              <a:fillRect/>
            </a:stretch>
          </p:blipFill>
          <p:spPr>
            <a:xfrm>
              <a:off x="2043566" y="5684327"/>
              <a:ext cx="425569" cy="65813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3"/>
            <a:srcRect l="38756" r="50067" b="16073"/>
            <a:stretch>
              <a:fillRect/>
            </a:stretch>
          </p:blipFill>
          <p:spPr>
            <a:xfrm>
              <a:off x="2043566" y="6508154"/>
              <a:ext cx="425569" cy="658135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2600880" y="2194403"/>
              <a:ext cx="6844041" cy="55864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62"/>
                </a:lnSpc>
              </a:pPr>
              <a:r>
                <a:rPr lang="en-US" sz="3264" dirty="0">
                  <a:solidFill>
                    <a:srgbClr val="000000"/>
                  </a:solidFill>
                  <a:latin typeface="Roboto Condensed"/>
                </a:rPr>
                <a:t>38% Medical &amp; Health Issues</a:t>
              </a:r>
            </a:p>
            <a:p>
              <a:pPr>
                <a:lnSpc>
                  <a:spcPts val="4962"/>
                </a:lnSpc>
              </a:pPr>
              <a:r>
                <a:rPr lang="en-US" sz="3264" dirty="0">
                  <a:solidFill>
                    <a:srgbClr val="000000"/>
                  </a:solidFill>
                  <a:latin typeface="Roboto Condensed"/>
                </a:rPr>
                <a:t>20% Grocery &amp; Food Requests</a:t>
              </a:r>
            </a:p>
            <a:p>
              <a:pPr>
                <a:lnSpc>
                  <a:spcPts val="4962"/>
                </a:lnSpc>
              </a:pPr>
              <a:r>
                <a:rPr lang="en-US" sz="3264" dirty="0">
                  <a:solidFill>
                    <a:srgbClr val="000000"/>
                  </a:solidFill>
                  <a:latin typeface="Roboto Condensed"/>
                </a:rPr>
                <a:t>13% Travel Related Info</a:t>
              </a:r>
            </a:p>
            <a:p>
              <a:pPr>
                <a:lnSpc>
                  <a:spcPts val="4962"/>
                </a:lnSpc>
              </a:pPr>
              <a:r>
                <a:rPr lang="en-US" sz="3264" dirty="0">
                  <a:solidFill>
                    <a:srgbClr val="000000"/>
                  </a:solidFill>
                  <a:latin typeface="Roboto Condensed"/>
                </a:rPr>
                <a:t>13% Other General Inquiries</a:t>
              </a:r>
            </a:p>
            <a:p>
              <a:pPr>
                <a:lnSpc>
                  <a:spcPts val="4962"/>
                </a:lnSpc>
              </a:pPr>
              <a:r>
                <a:rPr lang="en-US" sz="3264" dirty="0">
                  <a:solidFill>
                    <a:srgbClr val="000000"/>
                  </a:solidFill>
                  <a:latin typeface="Roboto Condensed"/>
                </a:rPr>
                <a:t>08% Immigration/Visa Issues</a:t>
              </a:r>
            </a:p>
            <a:p>
              <a:pPr>
                <a:lnSpc>
                  <a:spcPts val="4962"/>
                </a:lnSpc>
              </a:pPr>
              <a:r>
                <a:rPr lang="en-US" sz="3264" dirty="0">
                  <a:solidFill>
                    <a:srgbClr val="000000"/>
                  </a:solidFill>
                  <a:latin typeface="Roboto Condensed"/>
                </a:rPr>
                <a:t>08% Volunteering</a:t>
              </a:r>
            </a:p>
            <a:p>
              <a:pPr>
                <a:lnSpc>
                  <a:spcPts val="3591"/>
                </a:lnSpc>
                <a:spcBef>
                  <a:spcPct val="0"/>
                </a:spcBef>
              </a:pPr>
              <a:endParaRPr lang="en-US" sz="3264" dirty="0">
                <a:solidFill>
                  <a:srgbClr val="000000"/>
                </a:solidFill>
                <a:latin typeface="Roboto Condensed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065028" y="-76200"/>
              <a:ext cx="7525962" cy="947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999"/>
                </a:lnSpc>
                <a:spcBef>
                  <a:spcPct val="0"/>
                </a:spcBef>
              </a:pPr>
              <a:r>
                <a:rPr lang="en-US" sz="4285" dirty="0">
                  <a:solidFill>
                    <a:srgbClr val="A25D33"/>
                  </a:solidFill>
                  <a:latin typeface="Open Sans Bold"/>
                </a:rPr>
                <a:t>8 HELPLINE</a:t>
              </a:r>
              <a:r>
                <a:rPr lang="en-US" sz="4285" dirty="0">
                  <a:solidFill>
                    <a:srgbClr val="34B1C7"/>
                  </a:solidFill>
                  <a:latin typeface="Open Sans Bold"/>
                </a:rPr>
                <a:t> </a:t>
              </a:r>
              <a:r>
                <a:rPr lang="en-US" sz="4285" dirty="0">
                  <a:solidFill>
                    <a:srgbClr val="B86B3B"/>
                  </a:solidFill>
                  <a:latin typeface="Open Sans Bold"/>
                </a:rPr>
                <a:t>CENTERS</a:t>
              </a:r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alphaModFix amt="18999"/>
          </a:blip>
          <a:srcRect/>
          <a:stretch>
            <a:fillRect/>
          </a:stretch>
        </p:blipFill>
        <p:spPr>
          <a:xfrm>
            <a:off x="10065706" y="1304938"/>
            <a:ext cx="2393656" cy="207051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800000">
            <a:off x="10065706" y="3375451"/>
            <a:ext cx="2393656" cy="2070512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alphaModFix amt="25000"/>
          </a:blip>
          <a:srcRect/>
          <a:stretch>
            <a:fillRect/>
          </a:stretch>
        </p:blipFill>
        <p:spPr>
          <a:xfrm>
            <a:off x="12186131" y="1304938"/>
            <a:ext cx="2393656" cy="207051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800000">
            <a:off x="12186131" y="3375451"/>
            <a:ext cx="2393656" cy="207051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4">
            <a:alphaModFix amt="25000"/>
          </a:blip>
          <a:srcRect/>
          <a:stretch>
            <a:fillRect/>
          </a:stretch>
        </p:blipFill>
        <p:spPr>
          <a:xfrm>
            <a:off x="14306557" y="1304938"/>
            <a:ext cx="2393656" cy="207051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800000">
            <a:off x="14306557" y="3375451"/>
            <a:ext cx="2393656" cy="207051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4">
            <a:alphaModFix amt="25000"/>
          </a:blip>
          <a:srcRect/>
          <a:stretch>
            <a:fillRect/>
          </a:stretch>
        </p:blipFill>
        <p:spPr>
          <a:xfrm>
            <a:off x="11262534" y="5445963"/>
            <a:ext cx="2393656" cy="207051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800000">
            <a:off x="11262534" y="7516475"/>
            <a:ext cx="2393656" cy="2070512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4">
            <a:alphaModFix amt="25000"/>
          </a:blip>
          <a:srcRect/>
          <a:stretch>
            <a:fillRect/>
          </a:stretch>
        </p:blipFill>
        <p:spPr>
          <a:xfrm>
            <a:off x="13382959" y="5445963"/>
            <a:ext cx="2393656" cy="207051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800000">
            <a:off x="13382959" y="7516475"/>
            <a:ext cx="2393656" cy="2070512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0800000">
            <a:off x="10584796" y="1304938"/>
            <a:ext cx="673884" cy="582909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0800000">
            <a:off x="12704566" y="1304938"/>
            <a:ext cx="673884" cy="58290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0800000">
            <a:off x="14815113" y="1304938"/>
            <a:ext cx="673884" cy="582909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0800000">
            <a:off x="11837461" y="5445963"/>
            <a:ext cx="673884" cy="582909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0800000">
            <a:off x="13923289" y="5445963"/>
            <a:ext cx="673884" cy="582909"/>
          </a:xfrm>
          <a:prstGeom prst="rect">
            <a:avLst/>
          </a:prstGeom>
        </p:spPr>
      </p:pic>
      <p:sp>
        <p:nvSpPr>
          <p:cNvPr id="36" name="TextBox 36"/>
          <p:cNvSpPr txBox="1"/>
          <p:nvPr/>
        </p:nvSpPr>
        <p:spPr>
          <a:xfrm>
            <a:off x="10422346" y="3292007"/>
            <a:ext cx="1636887" cy="1320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2"/>
              </a:lnSpc>
              <a:spcBef>
                <a:spcPct val="0"/>
              </a:spcBef>
            </a:pPr>
            <a:r>
              <a:rPr lang="en-US" sz="1720" dirty="0">
                <a:solidFill>
                  <a:srgbClr val="000000"/>
                </a:solidFill>
                <a:latin typeface="Roboto Condensed"/>
              </a:rPr>
              <a:t> </a:t>
            </a:r>
          </a:p>
          <a:p>
            <a:pPr algn="ctr">
              <a:lnSpc>
                <a:spcPts val="2109"/>
              </a:lnSpc>
              <a:spcBef>
                <a:spcPct val="0"/>
              </a:spcBef>
            </a:pPr>
            <a:r>
              <a:rPr lang="en-US" sz="1917" dirty="0">
                <a:solidFill>
                  <a:srgbClr val="000000"/>
                </a:solidFill>
                <a:latin typeface="Roboto Condensed"/>
              </a:rPr>
              <a:t>8 am - 11 pm Daily</a:t>
            </a:r>
          </a:p>
          <a:p>
            <a:pPr algn="ctr">
              <a:lnSpc>
                <a:spcPts val="2109"/>
              </a:lnSpc>
              <a:spcBef>
                <a:spcPct val="0"/>
              </a:spcBef>
            </a:pPr>
            <a:r>
              <a:rPr lang="en-US" sz="1917" dirty="0">
                <a:solidFill>
                  <a:srgbClr val="000000"/>
                </a:solidFill>
                <a:latin typeface="Roboto Condensed"/>
              </a:rPr>
              <a:t>24x7 for </a:t>
            </a:r>
          </a:p>
          <a:p>
            <a:pPr algn="ctr">
              <a:lnSpc>
                <a:spcPts val="2109"/>
              </a:lnSpc>
              <a:spcBef>
                <a:spcPct val="0"/>
              </a:spcBef>
            </a:pPr>
            <a:r>
              <a:rPr lang="en-US" sz="1917" dirty="0">
                <a:solidFill>
                  <a:srgbClr val="000000"/>
                </a:solidFill>
                <a:latin typeface="Roboto Condensed"/>
              </a:rPr>
              <a:t>Plasma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0646661" y="2235432"/>
            <a:ext cx="1164339" cy="561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58"/>
              </a:lnSpc>
              <a:spcBef>
                <a:spcPct val="0"/>
              </a:spcBef>
            </a:pPr>
            <a:r>
              <a:rPr lang="en-US" sz="3871" dirty="0">
                <a:solidFill>
                  <a:srgbClr val="F4C923"/>
                </a:solidFill>
                <a:latin typeface="Roboto Condensed Bold"/>
              </a:rPr>
              <a:t>300+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551453" y="2792008"/>
            <a:ext cx="1378672" cy="565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29"/>
              </a:lnSpc>
              <a:spcBef>
                <a:spcPct val="0"/>
              </a:spcBef>
            </a:pPr>
            <a:r>
              <a:rPr lang="en-US" sz="1935" dirty="0">
                <a:solidFill>
                  <a:srgbClr val="FFFFFF"/>
                </a:solidFill>
                <a:latin typeface="Roboto Condensed"/>
              </a:rPr>
              <a:t>VOLUNTEERS</a:t>
            </a:r>
          </a:p>
          <a:p>
            <a:pPr algn="ctr">
              <a:lnSpc>
                <a:spcPts val="2129"/>
              </a:lnSpc>
              <a:spcBef>
                <a:spcPct val="0"/>
              </a:spcBef>
            </a:pPr>
            <a:r>
              <a:rPr lang="en-US" sz="1935" dirty="0">
                <a:solidFill>
                  <a:srgbClr val="FFFFFF"/>
                </a:solidFill>
                <a:latin typeface="Roboto Condensed"/>
              </a:rPr>
              <a:t>TRAINED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4579787" y="3219465"/>
            <a:ext cx="1851613" cy="1325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2"/>
              </a:lnSpc>
              <a:spcBef>
                <a:spcPct val="0"/>
              </a:spcBef>
            </a:pPr>
            <a:r>
              <a:rPr lang="en-US" sz="1720" dirty="0">
                <a:solidFill>
                  <a:srgbClr val="000000"/>
                </a:solidFill>
                <a:latin typeface="Roboto Condensed"/>
              </a:rPr>
              <a:t> </a:t>
            </a:r>
          </a:p>
          <a:p>
            <a:pPr algn="ctr">
              <a:lnSpc>
                <a:spcPts val="2109"/>
              </a:lnSpc>
              <a:spcBef>
                <a:spcPct val="0"/>
              </a:spcBef>
            </a:pPr>
            <a:r>
              <a:rPr lang="en-US" sz="1720" dirty="0">
                <a:solidFill>
                  <a:srgbClr val="000000"/>
                </a:solidFill>
                <a:latin typeface="Roboto Condensed"/>
              </a:rPr>
              <a:t>Fo</a:t>
            </a:r>
            <a:r>
              <a:rPr lang="en-US" sz="1917" dirty="0">
                <a:solidFill>
                  <a:srgbClr val="000000"/>
                </a:solidFill>
                <a:latin typeface="Roboto Condensed"/>
              </a:rPr>
              <a:t>r police, caregivers, doctors, senior citizens, etc.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2435446" y="3224468"/>
            <a:ext cx="1851613" cy="1325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2"/>
              </a:lnSpc>
              <a:spcBef>
                <a:spcPct val="0"/>
              </a:spcBef>
            </a:pPr>
            <a:r>
              <a:rPr lang="en-US" sz="1720" dirty="0">
                <a:solidFill>
                  <a:srgbClr val="000000"/>
                </a:solidFill>
                <a:latin typeface="Roboto Condensed"/>
              </a:rPr>
              <a:t> </a:t>
            </a:r>
          </a:p>
          <a:p>
            <a:pPr algn="ctr">
              <a:lnSpc>
                <a:spcPts val="2109"/>
              </a:lnSpc>
              <a:spcBef>
                <a:spcPct val="0"/>
              </a:spcBef>
            </a:pPr>
            <a:r>
              <a:rPr lang="en-US" sz="1917" dirty="0">
                <a:solidFill>
                  <a:srgbClr val="000000"/>
                </a:solidFill>
                <a:latin typeface="Roboto Condensed"/>
              </a:rPr>
              <a:t>Supported</a:t>
            </a:r>
          </a:p>
          <a:p>
            <a:pPr algn="ctr">
              <a:lnSpc>
                <a:spcPts val="2109"/>
              </a:lnSpc>
              <a:spcBef>
                <a:spcPct val="0"/>
              </a:spcBef>
            </a:pPr>
            <a:r>
              <a:rPr lang="en-US" sz="1917" dirty="0">
                <a:solidFill>
                  <a:srgbClr val="000000"/>
                </a:solidFill>
                <a:latin typeface="Roboto Condensed"/>
              </a:rPr>
              <a:t>accommodation, food/grocery, travel, etc.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2896492" y="2247900"/>
            <a:ext cx="1048108" cy="561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58"/>
              </a:lnSpc>
              <a:spcBef>
                <a:spcPct val="0"/>
              </a:spcBef>
            </a:pPr>
            <a:r>
              <a:rPr lang="en-US" sz="3871" dirty="0">
                <a:solidFill>
                  <a:srgbClr val="F4C923"/>
                </a:solidFill>
                <a:latin typeface="Roboto Condensed Bold"/>
              </a:rPr>
              <a:t>200+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2294559" y="2797040"/>
            <a:ext cx="2302614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29"/>
              </a:lnSpc>
              <a:spcBef>
                <a:spcPct val="0"/>
              </a:spcBef>
            </a:pPr>
            <a:r>
              <a:rPr lang="en-US" sz="1935" dirty="0">
                <a:solidFill>
                  <a:srgbClr val="FFFFFF"/>
                </a:solidFill>
                <a:latin typeface="Roboto Condensed"/>
              </a:rPr>
              <a:t>STUDENTS &amp;</a:t>
            </a:r>
          </a:p>
          <a:p>
            <a:pPr algn="ctr">
              <a:lnSpc>
                <a:spcPts val="2129"/>
              </a:lnSpc>
              <a:spcBef>
                <a:spcPct val="0"/>
              </a:spcBef>
            </a:pPr>
            <a:r>
              <a:rPr lang="en-US" sz="1935" dirty="0">
                <a:solidFill>
                  <a:srgbClr val="FFFFFF"/>
                </a:solidFill>
                <a:latin typeface="Roboto Condensed"/>
              </a:rPr>
              <a:t>STRANDED TRAVELERS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5020006" y="2219692"/>
            <a:ext cx="1134394" cy="561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58"/>
              </a:lnSpc>
              <a:spcBef>
                <a:spcPct val="0"/>
              </a:spcBef>
            </a:pPr>
            <a:r>
              <a:rPr lang="en-US" sz="3871" dirty="0">
                <a:solidFill>
                  <a:srgbClr val="F4C923"/>
                </a:solidFill>
                <a:latin typeface="Roboto Condensed Bold"/>
              </a:rPr>
              <a:t>600+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4815113" y="2768648"/>
            <a:ext cx="1463497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29"/>
              </a:lnSpc>
            </a:pPr>
            <a:r>
              <a:rPr lang="en-US" sz="1935" dirty="0">
                <a:solidFill>
                  <a:srgbClr val="FFFFFF"/>
                </a:solidFill>
                <a:latin typeface="Roboto Condensed"/>
              </a:rPr>
              <a:t>BULK FOOD</a:t>
            </a:r>
          </a:p>
          <a:p>
            <a:pPr algn="ctr">
              <a:lnSpc>
                <a:spcPts val="2129"/>
              </a:lnSpc>
              <a:spcBef>
                <a:spcPct val="0"/>
              </a:spcBef>
            </a:pPr>
            <a:r>
              <a:rPr lang="en-US" sz="1935" dirty="0">
                <a:solidFill>
                  <a:srgbClr val="FFFFFF"/>
                </a:solidFill>
                <a:latin typeface="Roboto Condensed"/>
              </a:rPr>
              <a:t>DELIVERIES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2015893" y="6334492"/>
            <a:ext cx="1014307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58"/>
              </a:lnSpc>
              <a:spcBef>
                <a:spcPct val="0"/>
              </a:spcBef>
            </a:pPr>
            <a:r>
              <a:rPr lang="en-US" sz="3871" dirty="0">
                <a:solidFill>
                  <a:srgbClr val="F4C923"/>
                </a:solidFill>
                <a:latin typeface="Roboto Condensed Bold"/>
              </a:rPr>
              <a:t>50+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1731465" y="6892303"/>
            <a:ext cx="1463497" cy="565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29"/>
              </a:lnSpc>
              <a:spcBef>
                <a:spcPct val="0"/>
              </a:spcBef>
            </a:pPr>
            <a:r>
              <a:rPr lang="en-US" sz="1935">
                <a:solidFill>
                  <a:srgbClr val="FFFFFF"/>
                </a:solidFill>
                <a:latin typeface="Roboto Condensed"/>
              </a:rPr>
              <a:t>FAMILY</a:t>
            </a:r>
          </a:p>
          <a:p>
            <a:pPr algn="ctr">
              <a:lnSpc>
                <a:spcPts val="2129"/>
              </a:lnSpc>
              <a:spcBef>
                <a:spcPct val="0"/>
              </a:spcBef>
            </a:pPr>
            <a:r>
              <a:rPr lang="en-US" sz="1935">
                <a:solidFill>
                  <a:srgbClr val="FFFFFF"/>
                </a:solidFill>
                <a:latin typeface="Roboto Condensed"/>
              </a:rPr>
              <a:t>SERVICES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3962048" y="6286500"/>
            <a:ext cx="1125552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58"/>
              </a:lnSpc>
              <a:spcBef>
                <a:spcPct val="0"/>
              </a:spcBef>
            </a:pPr>
            <a:r>
              <a:rPr lang="en-US" sz="3871" dirty="0">
                <a:solidFill>
                  <a:srgbClr val="F4C923"/>
                </a:solidFill>
                <a:latin typeface="Roboto Condensed Bold"/>
              </a:rPr>
              <a:t>100+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3935405" y="6858107"/>
            <a:ext cx="1463497" cy="565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29"/>
              </a:lnSpc>
            </a:pPr>
            <a:r>
              <a:rPr lang="en-US" sz="1935">
                <a:solidFill>
                  <a:srgbClr val="FFFFFF"/>
                </a:solidFill>
                <a:latin typeface="Roboto Condensed"/>
              </a:rPr>
              <a:t>PHYSICIANS</a:t>
            </a:r>
          </a:p>
          <a:p>
            <a:pPr algn="ctr">
              <a:lnSpc>
                <a:spcPts val="2129"/>
              </a:lnSpc>
              <a:spcBef>
                <a:spcPct val="0"/>
              </a:spcBef>
            </a:pPr>
            <a:r>
              <a:rPr lang="en-US" sz="1935">
                <a:solidFill>
                  <a:srgbClr val="FFFFFF"/>
                </a:solidFill>
                <a:latin typeface="Roboto Condensed"/>
              </a:rPr>
              <a:t>&amp; ATTORNEYS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3724482" y="7526000"/>
            <a:ext cx="1851613" cy="789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2"/>
              </a:lnSpc>
              <a:spcBef>
                <a:spcPct val="0"/>
              </a:spcBef>
            </a:pPr>
            <a:r>
              <a:rPr lang="en-US" sz="1720">
                <a:solidFill>
                  <a:srgbClr val="000000"/>
                </a:solidFill>
                <a:latin typeface="Roboto Condensed"/>
              </a:rPr>
              <a:t> </a:t>
            </a:r>
          </a:p>
          <a:p>
            <a:pPr algn="ctr">
              <a:lnSpc>
                <a:spcPts val="2109"/>
              </a:lnSpc>
              <a:spcBef>
                <a:spcPct val="0"/>
              </a:spcBef>
            </a:pPr>
            <a:r>
              <a:rPr lang="en-US" sz="1720">
                <a:solidFill>
                  <a:srgbClr val="000000"/>
                </a:solidFill>
                <a:latin typeface="Roboto Condensed"/>
              </a:rPr>
              <a:t>F</a:t>
            </a:r>
            <a:r>
              <a:rPr lang="en-US" sz="1917">
                <a:solidFill>
                  <a:srgbClr val="000000"/>
                </a:solidFill>
                <a:latin typeface="Roboto Condensed"/>
              </a:rPr>
              <a:t>or guidance and</a:t>
            </a:r>
          </a:p>
          <a:p>
            <a:pPr algn="ctr">
              <a:lnSpc>
                <a:spcPts val="2109"/>
              </a:lnSpc>
              <a:spcBef>
                <a:spcPct val="0"/>
              </a:spcBef>
            </a:pPr>
            <a:r>
              <a:rPr lang="en-US" sz="1917">
                <a:solidFill>
                  <a:srgbClr val="000000"/>
                </a:solidFill>
                <a:latin typeface="Roboto Condensed"/>
              </a:rPr>
              <a:t>support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1583773" y="7494553"/>
            <a:ext cx="1851613" cy="1057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2"/>
              </a:lnSpc>
              <a:spcBef>
                <a:spcPct val="0"/>
              </a:spcBef>
            </a:pPr>
            <a:r>
              <a:rPr lang="en-US" sz="1720">
                <a:solidFill>
                  <a:srgbClr val="000000"/>
                </a:solidFill>
                <a:latin typeface="Roboto Condensed"/>
              </a:rPr>
              <a:t> </a:t>
            </a:r>
          </a:p>
          <a:p>
            <a:pPr algn="ctr">
              <a:lnSpc>
                <a:spcPts val="2109"/>
              </a:lnSpc>
              <a:spcBef>
                <a:spcPct val="0"/>
              </a:spcBef>
            </a:pPr>
            <a:r>
              <a:rPr lang="en-US" sz="1917">
                <a:solidFill>
                  <a:srgbClr val="000000"/>
                </a:solidFill>
                <a:latin typeface="Roboto Condensed"/>
              </a:rPr>
              <a:t>Medical, Funeral,</a:t>
            </a:r>
          </a:p>
          <a:p>
            <a:pPr algn="ctr">
              <a:lnSpc>
                <a:spcPts val="2109"/>
              </a:lnSpc>
              <a:spcBef>
                <a:spcPct val="0"/>
              </a:spcBef>
            </a:pPr>
            <a:r>
              <a:rPr lang="en-US" sz="1917">
                <a:solidFill>
                  <a:srgbClr val="000000"/>
                </a:solidFill>
                <a:latin typeface="Roboto Condensed"/>
              </a:rPr>
              <a:t>Hospitalization Cases, etc.</a:t>
            </a:r>
          </a:p>
        </p:txBody>
      </p:sp>
      <p:pic>
        <p:nvPicPr>
          <p:cNvPr id="51" name="Picture 51"/>
          <p:cNvPicPr>
            <a:picLocks noChangeAspect="1"/>
          </p:cNvPicPr>
          <p:nvPr/>
        </p:nvPicPr>
        <p:blipFill>
          <a:blip r:embed="rId7"/>
          <a:srcRect r="61078"/>
          <a:stretch>
            <a:fillRect/>
          </a:stretch>
        </p:blipFill>
        <p:spPr>
          <a:xfrm>
            <a:off x="302862" y="8558287"/>
            <a:ext cx="1451676" cy="14000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1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686300" y="-12171419"/>
            <a:ext cx="17783175" cy="17783175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F312D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541251" y="2511979"/>
            <a:ext cx="6409843" cy="285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7"/>
              </a:lnSpc>
            </a:pPr>
            <a:r>
              <a:rPr lang="en-US" sz="3444" dirty="0">
                <a:solidFill>
                  <a:srgbClr val="FFFFFF"/>
                </a:solidFill>
                <a:latin typeface="Roboto Condensed"/>
              </a:rPr>
              <a:t>To bring together Community Service Organizations in the USA on a ‘Pledge for Service’ by providing</a:t>
            </a:r>
          </a:p>
          <a:p>
            <a:pPr algn="ctr">
              <a:lnSpc>
                <a:spcPts val="4477"/>
              </a:lnSpc>
            </a:pPr>
            <a:r>
              <a:rPr lang="en-US" sz="3444" dirty="0">
                <a:solidFill>
                  <a:srgbClr val="FFFFFF"/>
                </a:solidFill>
                <a:latin typeface="Roboto Condensed"/>
              </a:rPr>
              <a:t>non-Medical COVID-19 support to care for community members.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14738" y="6743729"/>
            <a:ext cx="9029262" cy="2959642"/>
            <a:chOff x="0" y="-38100"/>
            <a:chExt cx="12039016" cy="3946190"/>
          </a:xfrm>
        </p:grpSpPr>
        <p:sp>
          <p:nvSpPr>
            <p:cNvPr id="6" name="TextBox 6"/>
            <p:cNvSpPr txBox="1"/>
            <p:nvPr/>
          </p:nvSpPr>
          <p:spPr>
            <a:xfrm>
              <a:off x="1895257" y="938639"/>
              <a:ext cx="2885910" cy="785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  <a:spcBef>
                  <a:spcPct val="0"/>
                </a:spcBef>
              </a:pPr>
              <a:r>
                <a:rPr lang="en-US" sz="4146" dirty="0">
                  <a:solidFill>
                    <a:srgbClr val="F4C923"/>
                  </a:solidFill>
                  <a:latin typeface="Roboto Condensed Bold"/>
                </a:rPr>
                <a:t>SANYAM  </a:t>
              </a:r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707509" y="881489"/>
              <a:ext cx="2828079" cy="1712748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1895257" y="1650004"/>
              <a:ext cx="2522769" cy="5022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19"/>
                </a:lnSpc>
                <a:spcBef>
                  <a:spcPct val="0"/>
                </a:spcBef>
              </a:pPr>
              <a:r>
                <a:rPr lang="en-US" sz="2565">
                  <a:solidFill>
                    <a:srgbClr val="FFFFFF"/>
                  </a:solidFill>
                  <a:latin typeface="Roboto Condensed"/>
                </a:rPr>
                <a:t>(Self-restraint)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595464" y="938639"/>
              <a:ext cx="3007695" cy="785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  <a:spcBef>
                  <a:spcPct val="0"/>
                </a:spcBef>
              </a:pPr>
              <a:r>
                <a:rPr lang="en-US" sz="4146">
                  <a:solidFill>
                    <a:srgbClr val="F4C923"/>
                  </a:solidFill>
                  <a:latin typeface="Roboto Condensed Bold"/>
                </a:rPr>
                <a:t>SAHAKAR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08067" y="1610208"/>
              <a:ext cx="2827351" cy="46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19"/>
                </a:lnSpc>
                <a:spcBef>
                  <a:spcPct val="0"/>
                </a:spcBef>
              </a:pPr>
              <a:r>
                <a:rPr lang="en-US" sz="2565" dirty="0">
                  <a:solidFill>
                    <a:srgbClr val="FDFDFB"/>
                  </a:solidFill>
                  <a:latin typeface="Roboto Condensed"/>
                </a:rPr>
                <a:t>(Cooperation)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4720160" y="2800004"/>
              <a:ext cx="2864698" cy="785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  <a:spcBef>
                  <a:spcPct val="0"/>
                </a:spcBef>
              </a:pPr>
              <a:r>
                <a:rPr lang="en-US" sz="4146">
                  <a:solidFill>
                    <a:srgbClr val="F4C923"/>
                  </a:solidFill>
                  <a:latin typeface="Roboto Condensed Bold"/>
                </a:rPr>
                <a:t>SAHAYOG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4819174" y="3405881"/>
              <a:ext cx="2604749" cy="5022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19"/>
                </a:lnSpc>
                <a:spcBef>
                  <a:spcPct val="0"/>
                </a:spcBef>
              </a:pPr>
              <a:r>
                <a:rPr lang="en-US" sz="2565">
                  <a:solidFill>
                    <a:srgbClr val="FFFFFF"/>
                  </a:solidFill>
                  <a:latin typeface="Roboto Condensed"/>
                </a:rPr>
                <a:t>(Collaboration)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2039016" cy="599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93"/>
                </a:lnSpc>
              </a:pPr>
              <a:r>
                <a:rPr lang="en-US" sz="2764" dirty="0">
                  <a:solidFill>
                    <a:srgbClr val="FFFFFF"/>
                  </a:solidFill>
                  <a:latin typeface="Roboto Condensed"/>
                </a:rPr>
                <a:t>225 SIGNED THE SEWA SANKALPA PATRA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877300" y="-1315303"/>
            <a:ext cx="12706350" cy="12706350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B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136099" y="1547623"/>
            <a:ext cx="5392435" cy="6980499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0" y="0"/>
            <a:ext cx="776683" cy="10287000"/>
            <a:chOff x="0" y="0"/>
            <a:chExt cx="262730" cy="3479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62730" cy="3479800"/>
            </a:xfrm>
            <a:custGeom>
              <a:avLst/>
              <a:gdLst/>
              <a:ahLst/>
              <a:cxnLst/>
              <a:rect l="l" t="t" r="r" b="b"/>
              <a:pathLst>
                <a:path w="262730" h="3479800">
                  <a:moveTo>
                    <a:pt x="0" y="0"/>
                  </a:moveTo>
                  <a:lnTo>
                    <a:pt x="262730" y="0"/>
                  </a:lnTo>
                  <a:lnTo>
                    <a:pt x="262730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1541251" y="1162050"/>
            <a:ext cx="6293040" cy="641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8"/>
              </a:lnSpc>
            </a:pPr>
            <a:r>
              <a:rPr lang="en-US" sz="5313" dirty="0">
                <a:solidFill>
                  <a:srgbClr val="F4C923"/>
                </a:solidFill>
                <a:latin typeface="Roboto Condensed Bold"/>
              </a:rPr>
              <a:t>PLEDGE FOR SERVICE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2550099" y="6213616"/>
            <a:ext cx="4275342" cy="377931"/>
            <a:chOff x="0" y="0"/>
            <a:chExt cx="9194800" cy="812800"/>
          </a:xfrm>
        </p:grpSpPr>
        <p:sp>
          <p:nvSpPr>
            <p:cNvPr id="21" name="Freeform 21"/>
            <p:cNvSpPr/>
            <p:nvPr/>
          </p:nvSpPr>
          <p:spPr>
            <a:xfrm>
              <a:off x="457200" y="304800"/>
              <a:ext cx="8331200" cy="203200"/>
            </a:xfrm>
            <a:custGeom>
              <a:avLst/>
              <a:gdLst/>
              <a:ahLst/>
              <a:cxnLst/>
              <a:rect l="l" t="t" r="r" b="b"/>
              <a:pathLst>
                <a:path w="8331200" h="203200">
                  <a:moveTo>
                    <a:pt x="101600" y="0"/>
                  </a:moveTo>
                  <a:cubicBezTo>
                    <a:pt x="157480" y="0"/>
                    <a:pt x="203200" y="45720"/>
                    <a:pt x="203200" y="101600"/>
                  </a:cubicBezTo>
                  <a:cubicBezTo>
                    <a:pt x="203200" y="157480"/>
                    <a:pt x="157480" y="203200"/>
                    <a:pt x="101600" y="203200"/>
                  </a:cubicBezTo>
                  <a:cubicBezTo>
                    <a:pt x="45720" y="203200"/>
                    <a:pt x="0" y="157480"/>
                    <a:pt x="0" y="101600"/>
                  </a:cubicBezTo>
                  <a:cubicBezTo>
                    <a:pt x="0" y="45720"/>
                    <a:pt x="45720" y="0"/>
                    <a:pt x="101600" y="0"/>
                  </a:cubicBezTo>
                  <a:close/>
                  <a:moveTo>
                    <a:pt x="508000" y="0"/>
                  </a:moveTo>
                  <a:cubicBezTo>
                    <a:pt x="563880" y="0"/>
                    <a:pt x="609600" y="45720"/>
                    <a:pt x="609600" y="101600"/>
                  </a:cubicBezTo>
                  <a:cubicBezTo>
                    <a:pt x="609600" y="157480"/>
                    <a:pt x="563880" y="203200"/>
                    <a:pt x="508000" y="203200"/>
                  </a:cubicBezTo>
                  <a:cubicBezTo>
                    <a:pt x="452120" y="203200"/>
                    <a:pt x="406400" y="157480"/>
                    <a:pt x="406400" y="101600"/>
                  </a:cubicBezTo>
                  <a:cubicBezTo>
                    <a:pt x="406400" y="45720"/>
                    <a:pt x="452120" y="0"/>
                    <a:pt x="508000" y="0"/>
                  </a:cubicBezTo>
                  <a:close/>
                  <a:moveTo>
                    <a:pt x="914400" y="0"/>
                  </a:moveTo>
                  <a:cubicBezTo>
                    <a:pt x="970280" y="0"/>
                    <a:pt x="1016000" y="45720"/>
                    <a:pt x="1016000" y="101600"/>
                  </a:cubicBezTo>
                  <a:cubicBezTo>
                    <a:pt x="1016000" y="157480"/>
                    <a:pt x="970280" y="203200"/>
                    <a:pt x="914400" y="203200"/>
                  </a:cubicBezTo>
                  <a:cubicBezTo>
                    <a:pt x="858520" y="203200"/>
                    <a:pt x="812800" y="157480"/>
                    <a:pt x="812800" y="101600"/>
                  </a:cubicBezTo>
                  <a:cubicBezTo>
                    <a:pt x="812800" y="45720"/>
                    <a:pt x="858520" y="0"/>
                    <a:pt x="914400" y="0"/>
                  </a:cubicBezTo>
                  <a:close/>
                  <a:moveTo>
                    <a:pt x="1320800" y="0"/>
                  </a:moveTo>
                  <a:cubicBezTo>
                    <a:pt x="1376680" y="0"/>
                    <a:pt x="1422400" y="45720"/>
                    <a:pt x="1422400" y="101600"/>
                  </a:cubicBezTo>
                  <a:cubicBezTo>
                    <a:pt x="1422400" y="157480"/>
                    <a:pt x="1376680" y="203200"/>
                    <a:pt x="1320800" y="203200"/>
                  </a:cubicBezTo>
                  <a:cubicBezTo>
                    <a:pt x="1264920" y="203200"/>
                    <a:pt x="1219200" y="157480"/>
                    <a:pt x="1219200" y="101600"/>
                  </a:cubicBezTo>
                  <a:cubicBezTo>
                    <a:pt x="1219200" y="45720"/>
                    <a:pt x="1264920" y="0"/>
                    <a:pt x="1320800" y="0"/>
                  </a:cubicBezTo>
                  <a:close/>
                  <a:moveTo>
                    <a:pt x="1727200" y="0"/>
                  </a:moveTo>
                  <a:cubicBezTo>
                    <a:pt x="1783080" y="0"/>
                    <a:pt x="1828800" y="45720"/>
                    <a:pt x="1828800" y="101600"/>
                  </a:cubicBezTo>
                  <a:cubicBezTo>
                    <a:pt x="1828800" y="157480"/>
                    <a:pt x="1783080" y="203200"/>
                    <a:pt x="1727200" y="203200"/>
                  </a:cubicBezTo>
                  <a:cubicBezTo>
                    <a:pt x="1671320" y="203200"/>
                    <a:pt x="1625600" y="157480"/>
                    <a:pt x="1625600" y="101600"/>
                  </a:cubicBezTo>
                  <a:cubicBezTo>
                    <a:pt x="1625600" y="45720"/>
                    <a:pt x="1671320" y="0"/>
                    <a:pt x="1727200" y="0"/>
                  </a:cubicBezTo>
                  <a:close/>
                  <a:moveTo>
                    <a:pt x="2133600" y="0"/>
                  </a:moveTo>
                  <a:cubicBezTo>
                    <a:pt x="2189480" y="0"/>
                    <a:pt x="2235200" y="45720"/>
                    <a:pt x="2235200" y="101600"/>
                  </a:cubicBezTo>
                  <a:cubicBezTo>
                    <a:pt x="2235200" y="157480"/>
                    <a:pt x="2189480" y="203200"/>
                    <a:pt x="2133600" y="203200"/>
                  </a:cubicBezTo>
                  <a:cubicBezTo>
                    <a:pt x="2077720" y="203200"/>
                    <a:pt x="2032000" y="157480"/>
                    <a:pt x="2032000" y="101600"/>
                  </a:cubicBezTo>
                  <a:cubicBezTo>
                    <a:pt x="2032000" y="45720"/>
                    <a:pt x="2077720" y="0"/>
                    <a:pt x="2133600" y="0"/>
                  </a:cubicBezTo>
                  <a:close/>
                  <a:moveTo>
                    <a:pt x="2540000" y="0"/>
                  </a:moveTo>
                  <a:cubicBezTo>
                    <a:pt x="2595880" y="0"/>
                    <a:pt x="2641600" y="45720"/>
                    <a:pt x="2641600" y="101600"/>
                  </a:cubicBezTo>
                  <a:cubicBezTo>
                    <a:pt x="2641600" y="157480"/>
                    <a:pt x="2595880" y="203200"/>
                    <a:pt x="2540000" y="203200"/>
                  </a:cubicBezTo>
                  <a:cubicBezTo>
                    <a:pt x="2484120" y="203200"/>
                    <a:pt x="2438400" y="157480"/>
                    <a:pt x="2438400" y="101600"/>
                  </a:cubicBezTo>
                  <a:cubicBezTo>
                    <a:pt x="2438400" y="45720"/>
                    <a:pt x="2484120" y="0"/>
                    <a:pt x="2540000" y="0"/>
                  </a:cubicBezTo>
                  <a:close/>
                  <a:moveTo>
                    <a:pt x="2946400" y="0"/>
                  </a:moveTo>
                  <a:cubicBezTo>
                    <a:pt x="3002280" y="0"/>
                    <a:pt x="3048000" y="45720"/>
                    <a:pt x="3048000" y="101600"/>
                  </a:cubicBezTo>
                  <a:cubicBezTo>
                    <a:pt x="3048000" y="157480"/>
                    <a:pt x="3002280" y="203200"/>
                    <a:pt x="2946400" y="203200"/>
                  </a:cubicBezTo>
                  <a:cubicBezTo>
                    <a:pt x="2890520" y="203200"/>
                    <a:pt x="2844800" y="157480"/>
                    <a:pt x="2844800" y="101600"/>
                  </a:cubicBezTo>
                  <a:cubicBezTo>
                    <a:pt x="2844800" y="45720"/>
                    <a:pt x="2890520" y="0"/>
                    <a:pt x="2946400" y="0"/>
                  </a:cubicBezTo>
                  <a:close/>
                  <a:moveTo>
                    <a:pt x="3352800" y="0"/>
                  </a:moveTo>
                  <a:cubicBezTo>
                    <a:pt x="3408680" y="0"/>
                    <a:pt x="3454400" y="45720"/>
                    <a:pt x="3454400" y="101600"/>
                  </a:cubicBezTo>
                  <a:cubicBezTo>
                    <a:pt x="3454400" y="157480"/>
                    <a:pt x="3408680" y="203200"/>
                    <a:pt x="3352800" y="203200"/>
                  </a:cubicBezTo>
                  <a:cubicBezTo>
                    <a:pt x="3296920" y="203200"/>
                    <a:pt x="3251200" y="157480"/>
                    <a:pt x="3251200" y="101600"/>
                  </a:cubicBezTo>
                  <a:cubicBezTo>
                    <a:pt x="3251200" y="45720"/>
                    <a:pt x="3296920" y="0"/>
                    <a:pt x="3352800" y="0"/>
                  </a:cubicBezTo>
                  <a:close/>
                  <a:moveTo>
                    <a:pt x="3759200" y="0"/>
                  </a:moveTo>
                  <a:cubicBezTo>
                    <a:pt x="3815080" y="0"/>
                    <a:pt x="3860800" y="45720"/>
                    <a:pt x="3860800" y="101600"/>
                  </a:cubicBezTo>
                  <a:cubicBezTo>
                    <a:pt x="3860800" y="157480"/>
                    <a:pt x="3815080" y="203200"/>
                    <a:pt x="3759200" y="203200"/>
                  </a:cubicBezTo>
                  <a:cubicBezTo>
                    <a:pt x="3703320" y="203200"/>
                    <a:pt x="3657600" y="157480"/>
                    <a:pt x="3657600" y="101600"/>
                  </a:cubicBezTo>
                  <a:cubicBezTo>
                    <a:pt x="3657600" y="45720"/>
                    <a:pt x="3703320" y="0"/>
                    <a:pt x="3759200" y="0"/>
                  </a:cubicBezTo>
                  <a:close/>
                  <a:moveTo>
                    <a:pt x="4165600" y="0"/>
                  </a:moveTo>
                  <a:cubicBezTo>
                    <a:pt x="4221480" y="0"/>
                    <a:pt x="4267200" y="45720"/>
                    <a:pt x="4267200" y="101600"/>
                  </a:cubicBezTo>
                  <a:cubicBezTo>
                    <a:pt x="4267200" y="157480"/>
                    <a:pt x="4221480" y="203200"/>
                    <a:pt x="4165600" y="203200"/>
                  </a:cubicBezTo>
                  <a:cubicBezTo>
                    <a:pt x="4109720" y="203200"/>
                    <a:pt x="4064000" y="157480"/>
                    <a:pt x="4064000" y="101600"/>
                  </a:cubicBezTo>
                  <a:cubicBezTo>
                    <a:pt x="4064000" y="45720"/>
                    <a:pt x="4109720" y="0"/>
                    <a:pt x="4165600" y="0"/>
                  </a:cubicBezTo>
                  <a:close/>
                  <a:moveTo>
                    <a:pt x="4572000" y="0"/>
                  </a:moveTo>
                  <a:cubicBezTo>
                    <a:pt x="4627880" y="0"/>
                    <a:pt x="4673600" y="45720"/>
                    <a:pt x="4673600" y="101600"/>
                  </a:cubicBezTo>
                  <a:cubicBezTo>
                    <a:pt x="4673600" y="157480"/>
                    <a:pt x="4627880" y="203200"/>
                    <a:pt x="4572000" y="203200"/>
                  </a:cubicBezTo>
                  <a:cubicBezTo>
                    <a:pt x="4516120" y="203200"/>
                    <a:pt x="4470400" y="157480"/>
                    <a:pt x="4470400" y="101600"/>
                  </a:cubicBezTo>
                  <a:cubicBezTo>
                    <a:pt x="4470400" y="45720"/>
                    <a:pt x="4516120" y="0"/>
                    <a:pt x="4572000" y="0"/>
                  </a:cubicBezTo>
                  <a:close/>
                  <a:moveTo>
                    <a:pt x="4978400" y="0"/>
                  </a:moveTo>
                  <a:cubicBezTo>
                    <a:pt x="5034280" y="0"/>
                    <a:pt x="5080000" y="45720"/>
                    <a:pt x="5080000" y="101600"/>
                  </a:cubicBezTo>
                  <a:cubicBezTo>
                    <a:pt x="5080000" y="157480"/>
                    <a:pt x="5034280" y="203200"/>
                    <a:pt x="4978400" y="203200"/>
                  </a:cubicBezTo>
                  <a:cubicBezTo>
                    <a:pt x="4922520" y="203200"/>
                    <a:pt x="4876800" y="157480"/>
                    <a:pt x="4876800" y="101600"/>
                  </a:cubicBezTo>
                  <a:cubicBezTo>
                    <a:pt x="4876800" y="45720"/>
                    <a:pt x="4922520" y="0"/>
                    <a:pt x="4978400" y="0"/>
                  </a:cubicBezTo>
                  <a:close/>
                  <a:moveTo>
                    <a:pt x="5384800" y="0"/>
                  </a:moveTo>
                  <a:cubicBezTo>
                    <a:pt x="5440680" y="0"/>
                    <a:pt x="5486400" y="45720"/>
                    <a:pt x="5486400" y="101600"/>
                  </a:cubicBezTo>
                  <a:cubicBezTo>
                    <a:pt x="5486400" y="157480"/>
                    <a:pt x="5440680" y="203200"/>
                    <a:pt x="5384800" y="203200"/>
                  </a:cubicBezTo>
                  <a:cubicBezTo>
                    <a:pt x="5328920" y="203200"/>
                    <a:pt x="5283200" y="157480"/>
                    <a:pt x="5283200" y="101600"/>
                  </a:cubicBezTo>
                  <a:cubicBezTo>
                    <a:pt x="5283200" y="45720"/>
                    <a:pt x="5328920" y="0"/>
                    <a:pt x="5384800" y="0"/>
                  </a:cubicBezTo>
                  <a:close/>
                  <a:moveTo>
                    <a:pt x="5791200" y="0"/>
                  </a:moveTo>
                  <a:cubicBezTo>
                    <a:pt x="5847080" y="0"/>
                    <a:pt x="5892800" y="45720"/>
                    <a:pt x="5892800" y="101600"/>
                  </a:cubicBezTo>
                  <a:cubicBezTo>
                    <a:pt x="5892800" y="157480"/>
                    <a:pt x="5847080" y="203200"/>
                    <a:pt x="5791200" y="203200"/>
                  </a:cubicBezTo>
                  <a:cubicBezTo>
                    <a:pt x="5735320" y="203200"/>
                    <a:pt x="5689600" y="157480"/>
                    <a:pt x="5689600" y="101600"/>
                  </a:cubicBezTo>
                  <a:cubicBezTo>
                    <a:pt x="5689600" y="45720"/>
                    <a:pt x="5735320" y="0"/>
                    <a:pt x="5791200" y="0"/>
                  </a:cubicBezTo>
                  <a:close/>
                  <a:moveTo>
                    <a:pt x="6197600" y="0"/>
                  </a:moveTo>
                  <a:cubicBezTo>
                    <a:pt x="6253480" y="0"/>
                    <a:pt x="6299200" y="45720"/>
                    <a:pt x="6299200" y="101600"/>
                  </a:cubicBezTo>
                  <a:cubicBezTo>
                    <a:pt x="6299200" y="157480"/>
                    <a:pt x="6253480" y="203200"/>
                    <a:pt x="6197600" y="203200"/>
                  </a:cubicBezTo>
                  <a:cubicBezTo>
                    <a:pt x="6141720" y="203200"/>
                    <a:pt x="6096000" y="157480"/>
                    <a:pt x="6096000" y="101600"/>
                  </a:cubicBezTo>
                  <a:cubicBezTo>
                    <a:pt x="6096000" y="45720"/>
                    <a:pt x="6141720" y="0"/>
                    <a:pt x="6197600" y="0"/>
                  </a:cubicBezTo>
                  <a:close/>
                  <a:moveTo>
                    <a:pt x="6604000" y="0"/>
                  </a:moveTo>
                  <a:cubicBezTo>
                    <a:pt x="6659880" y="0"/>
                    <a:pt x="6705600" y="45720"/>
                    <a:pt x="6705600" y="101600"/>
                  </a:cubicBezTo>
                  <a:cubicBezTo>
                    <a:pt x="6705600" y="157480"/>
                    <a:pt x="6659880" y="203200"/>
                    <a:pt x="6604000" y="203200"/>
                  </a:cubicBezTo>
                  <a:cubicBezTo>
                    <a:pt x="6548120" y="203200"/>
                    <a:pt x="6502400" y="157480"/>
                    <a:pt x="6502400" y="101600"/>
                  </a:cubicBezTo>
                  <a:cubicBezTo>
                    <a:pt x="6502400" y="45720"/>
                    <a:pt x="6548120" y="0"/>
                    <a:pt x="6604000" y="0"/>
                  </a:cubicBezTo>
                  <a:close/>
                  <a:moveTo>
                    <a:pt x="7010400" y="0"/>
                  </a:moveTo>
                  <a:cubicBezTo>
                    <a:pt x="7066280" y="0"/>
                    <a:pt x="7112000" y="45720"/>
                    <a:pt x="7112000" y="101600"/>
                  </a:cubicBezTo>
                  <a:cubicBezTo>
                    <a:pt x="7112000" y="157480"/>
                    <a:pt x="7066280" y="203200"/>
                    <a:pt x="7010400" y="203200"/>
                  </a:cubicBezTo>
                  <a:cubicBezTo>
                    <a:pt x="6954520" y="203200"/>
                    <a:pt x="6908800" y="157480"/>
                    <a:pt x="6908800" y="101600"/>
                  </a:cubicBezTo>
                  <a:cubicBezTo>
                    <a:pt x="6908800" y="45720"/>
                    <a:pt x="6954520" y="0"/>
                    <a:pt x="7010400" y="0"/>
                  </a:cubicBezTo>
                  <a:close/>
                  <a:moveTo>
                    <a:pt x="7416800" y="0"/>
                  </a:moveTo>
                  <a:cubicBezTo>
                    <a:pt x="7472680" y="0"/>
                    <a:pt x="7518400" y="45720"/>
                    <a:pt x="7518400" y="101600"/>
                  </a:cubicBezTo>
                  <a:cubicBezTo>
                    <a:pt x="7518400" y="157480"/>
                    <a:pt x="7472680" y="203200"/>
                    <a:pt x="7416800" y="203200"/>
                  </a:cubicBezTo>
                  <a:cubicBezTo>
                    <a:pt x="7360920" y="203200"/>
                    <a:pt x="7315200" y="157480"/>
                    <a:pt x="7315200" y="101600"/>
                  </a:cubicBezTo>
                  <a:cubicBezTo>
                    <a:pt x="7315200" y="45720"/>
                    <a:pt x="7360920" y="0"/>
                    <a:pt x="7416800" y="0"/>
                  </a:cubicBezTo>
                  <a:close/>
                  <a:moveTo>
                    <a:pt x="7823200" y="0"/>
                  </a:moveTo>
                  <a:cubicBezTo>
                    <a:pt x="7879080" y="0"/>
                    <a:pt x="7924800" y="45720"/>
                    <a:pt x="7924800" y="101600"/>
                  </a:cubicBezTo>
                  <a:cubicBezTo>
                    <a:pt x="7924800" y="157480"/>
                    <a:pt x="7879080" y="203200"/>
                    <a:pt x="7823200" y="203200"/>
                  </a:cubicBezTo>
                  <a:cubicBezTo>
                    <a:pt x="7767320" y="203200"/>
                    <a:pt x="7721600" y="157480"/>
                    <a:pt x="7721600" y="101600"/>
                  </a:cubicBezTo>
                  <a:cubicBezTo>
                    <a:pt x="7721600" y="45720"/>
                    <a:pt x="7767320" y="0"/>
                    <a:pt x="7823200" y="0"/>
                  </a:cubicBezTo>
                  <a:close/>
                  <a:moveTo>
                    <a:pt x="8229600" y="0"/>
                  </a:moveTo>
                  <a:cubicBezTo>
                    <a:pt x="8285480" y="0"/>
                    <a:pt x="8331200" y="45720"/>
                    <a:pt x="8331200" y="101600"/>
                  </a:cubicBezTo>
                  <a:cubicBezTo>
                    <a:pt x="8331200" y="157480"/>
                    <a:pt x="8285480" y="203200"/>
                    <a:pt x="8229600" y="203200"/>
                  </a:cubicBezTo>
                  <a:cubicBezTo>
                    <a:pt x="8173720" y="203200"/>
                    <a:pt x="8128000" y="157480"/>
                    <a:pt x="8128000" y="101600"/>
                  </a:cubicBezTo>
                  <a:cubicBezTo>
                    <a:pt x="8128000" y="45720"/>
                    <a:pt x="8173720" y="0"/>
                    <a:pt x="82296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1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4173220">
            <a:off x="-3693554" y="-1379875"/>
            <a:ext cx="13635507" cy="14144625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6EE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-3236124" y="-1216799"/>
            <a:ext cx="12720648" cy="12720597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2084" r="-38890" b="-2084"/>
              </a:stretch>
            </a:blip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512207" y="2580014"/>
            <a:ext cx="2020440" cy="192181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7511317" y="0"/>
            <a:ext cx="776683" cy="10287000"/>
            <a:chOff x="0" y="0"/>
            <a:chExt cx="262730" cy="3479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2730" cy="3479800"/>
            </a:xfrm>
            <a:custGeom>
              <a:avLst/>
              <a:gdLst/>
              <a:ahLst/>
              <a:cxnLst/>
              <a:rect l="l" t="t" r="r" b="b"/>
              <a:pathLst>
                <a:path w="262730" h="3479800">
                  <a:moveTo>
                    <a:pt x="0" y="0"/>
                  </a:moveTo>
                  <a:lnTo>
                    <a:pt x="262730" y="0"/>
                  </a:lnTo>
                  <a:lnTo>
                    <a:pt x="262730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1089921" y="5599061"/>
            <a:ext cx="5097193" cy="1371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4"/>
              </a:lnSpc>
              <a:spcBef>
                <a:spcPct val="0"/>
              </a:spcBef>
            </a:pPr>
            <a:r>
              <a:rPr lang="en-US" sz="3324">
                <a:solidFill>
                  <a:srgbClr val="FFFFFF"/>
                </a:solidFill>
                <a:latin typeface="Roboto Condensed Bold"/>
              </a:rPr>
              <a:t>VOLUNTEERS</a:t>
            </a:r>
            <a:r>
              <a:rPr lang="en-US" sz="3324">
                <a:solidFill>
                  <a:srgbClr val="FFFFFF"/>
                </a:solidFill>
                <a:latin typeface="Roboto Condensed"/>
              </a:rPr>
              <a:t> </a:t>
            </a:r>
          </a:p>
          <a:p>
            <a:pPr algn="ctr">
              <a:lnSpc>
                <a:spcPts val="3517"/>
              </a:lnSpc>
              <a:spcBef>
                <a:spcPct val="0"/>
              </a:spcBef>
            </a:pPr>
            <a:r>
              <a:rPr lang="en-US" sz="3318">
                <a:solidFill>
                  <a:srgbClr val="FFFFFF"/>
                </a:solidFill>
                <a:latin typeface="Roboto Condensed"/>
              </a:rPr>
              <a:t>making HOMEMADE </a:t>
            </a:r>
          </a:p>
          <a:p>
            <a:pPr algn="ctr">
              <a:lnSpc>
                <a:spcPts val="3517"/>
              </a:lnSpc>
              <a:spcBef>
                <a:spcPct val="0"/>
              </a:spcBef>
            </a:pPr>
            <a:r>
              <a:rPr lang="en-US" sz="3318">
                <a:solidFill>
                  <a:srgbClr val="FFFFFF"/>
                </a:solidFill>
                <a:latin typeface="Roboto Condensed"/>
              </a:rPr>
              <a:t>PROTECTIVE  MASKS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345246" y="4635181"/>
            <a:ext cx="2586543" cy="1057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1"/>
              </a:lnSpc>
              <a:spcBef>
                <a:spcPct val="0"/>
              </a:spcBef>
            </a:pPr>
            <a:r>
              <a:rPr lang="en-US" sz="7374">
                <a:solidFill>
                  <a:srgbClr val="FFDE59"/>
                </a:solidFill>
                <a:latin typeface="Roboto Condensed Bold"/>
              </a:rPr>
              <a:t>500+</a:t>
            </a:r>
            <a:r>
              <a:rPr lang="en-US" sz="7374">
                <a:solidFill>
                  <a:srgbClr val="FFDE59"/>
                </a:solidFill>
                <a:latin typeface="Roboto Condense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569756" y="473565"/>
            <a:ext cx="7741883" cy="2011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6536" dirty="0">
                <a:solidFill>
                  <a:srgbClr val="FFFFFF"/>
                </a:solidFill>
                <a:latin typeface="Roboto Condensed Bold"/>
              </a:rPr>
              <a:t>MISSION</a:t>
            </a:r>
          </a:p>
          <a:p>
            <a:pPr algn="ctr"/>
            <a:r>
              <a:rPr lang="en-US" sz="6536" dirty="0">
                <a:solidFill>
                  <a:srgbClr val="FFFFFF"/>
                </a:solidFill>
                <a:latin typeface="Roboto Condensed Bold"/>
              </a:rPr>
              <a:t>MASK MAKING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735123" y="7486214"/>
            <a:ext cx="3574608" cy="1984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1"/>
              </a:lnSpc>
              <a:spcBef>
                <a:spcPct val="0"/>
              </a:spcBef>
            </a:pPr>
            <a:r>
              <a:rPr lang="en-US" sz="7374">
                <a:solidFill>
                  <a:srgbClr val="FFDE59"/>
                </a:solidFill>
                <a:latin typeface="Roboto Condensed Bold"/>
              </a:rPr>
              <a:t>16,000+</a:t>
            </a:r>
          </a:p>
          <a:p>
            <a:pPr algn="ctr">
              <a:lnSpc>
                <a:spcPts val="3650"/>
              </a:lnSpc>
              <a:spcBef>
                <a:spcPct val="0"/>
              </a:spcBef>
            </a:pPr>
            <a:r>
              <a:rPr lang="en-US" sz="3318">
                <a:solidFill>
                  <a:srgbClr val="FFFFFF"/>
                </a:solidFill>
                <a:latin typeface="Roboto Condensed"/>
              </a:rPr>
              <a:t>HOME MADE </a:t>
            </a:r>
          </a:p>
          <a:p>
            <a:pPr algn="ctr">
              <a:lnSpc>
                <a:spcPts val="3650"/>
              </a:lnSpc>
              <a:spcBef>
                <a:spcPct val="0"/>
              </a:spcBef>
            </a:pPr>
            <a:r>
              <a:rPr lang="en-US" sz="3318">
                <a:solidFill>
                  <a:srgbClr val="FFFFFF"/>
                </a:solidFill>
                <a:latin typeface="Roboto Condensed"/>
              </a:rPr>
              <a:t>MASKS DISTRIBUTED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-931869" y="8445013"/>
            <a:ext cx="2748138" cy="2748138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 r="61078"/>
          <a:stretch>
            <a:fillRect/>
          </a:stretch>
        </p:blipFill>
        <p:spPr>
          <a:xfrm>
            <a:off x="174391" y="8863228"/>
            <a:ext cx="1259325" cy="12145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1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324" y="7847955"/>
            <a:ext cx="6951244" cy="1143000"/>
            <a:chOff x="0" y="0"/>
            <a:chExt cx="9268326" cy="15240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268326" cy="1121717"/>
              <a:chOff x="0" y="0"/>
              <a:chExt cx="15813748" cy="19138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5813748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5813748" h="1913890">
                    <a:moveTo>
                      <a:pt x="0" y="0"/>
                    </a:moveTo>
                    <a:lnTo>
                      <a:pt x="15813748" y="0"/>
                    </a:lnTo>
                    <a:lnTo>
                      <a:pt x="15813748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404306" y="0"/>
              <a:ext cx="8864020" cy="1524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97"/>
                </a:lnSpc>
              </a:pPr>
              <a:r>
                <a:rPr lang="en-US" sz="4664">
                  <a:solidFill>
                    <a:srgbClr val="A25D33"/>
                  </a:solidFill>
                  <a:latin typeface="Roboto Condensed"/>
                </a:rPr>
                <a:t>www.sewacovidplasma.org</a:t>
              </a:r>
            </a:p>
            <a:p>
              <a:pPr>
                <a:lnSpc>
                  <a:spcPts val="3404"/>
                </a:lnSpc>
              </a:pPr>
              <a:endParaRPr lang="en-US" sz="4664">
                <a:solidFill>
                  <a:srgbClr val="A25D33"/>
                </a:solidFill>
                <a:latin typeface="Roboto Condensed"/>
              </a:endParaRPr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8229600" y="-739003"/>
            <a:ext cx="12401586" cy="12401537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8823764" y="-739003"/>
            <a:ext cx="12401586" cy="12401537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26336" b="-26336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0" y="0"/>
            <a:ext cx="776683" cy="10287000"/>
            <a:chOff x="0" y="0"/>
            <a:chExt cx="262730" cy="3479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2730" cy="3479800"/>
            </a:xfrm>
            <a:custGeom>
              <a:avLst/>
              <a:gdLst/>
              <a:ahLst/>
              <a:cxnLst/>
              <a:rect l="l" t="t" r="r" b="b"/>
              <a:pathLst>
                <a:path w="262730" h="3479800">
                  <a:moveTo>
                    <a:pt x="0" y="0"/>
                  </a:moveTo>
                  <a:lnTo>
                    <a:pt x="262730" y="0"/>
                  </a:lnTo>
                  <a:lnTo>
                    <a:pt x="262730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320756" y="8648352"/>
            <a:ext cx="2748138" cy="2748138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r="61078"/>
          <a:stretch>
            <a:fillRect/>
          </a:stretch>
        </p:blipFill>
        <p:spPr>
          <a:xfrm>
            <a:off x="16833530" y="8990955"/>
            <a:ext cx="1259325" cy="1214518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278356" y="1190625"/>
            <a:ext cx="7285181" cy="2808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86"/>
              </a:lnSpc>
            </a:pPr>
            <a:r>
              <a:rPr lang="en-US" sz="5822" dirty="0">
                <a:solidFill>
                  <a:srgbClr val="F4C923"/>
                </a:solidFill>
                <a:latin typeface="Roboto Condensed Bold"/>
              </a:rPr>
              <a:t>PLASMA DONATION</a:t>
            </a:r>
          </a:p>
          <a:p>
            <a:pPr algn="ctr">
              <a:lnSpc>
                <a:spcPts val="5040"/>
              </a:lnSpc>
            </a:pPr>
            <a:r>
              <a:rPr lang="en-US" sz="4200" dirty="0">
                <a:solidFill>
                  <a:srgbClr val="FFFFFF"/>
                </a:solidFill>
                <a:latin typeface="Roboto Condensed"/>
              </a:rPr>
              <a:t>75 DONORS, 30 RECIPIENTS </a:t>
            </a:r>
          </a:p>
          <a:p>
            <a:pPr algn="ctr">
              <a:lnSpc>
                <a:spcPts val="5040"/>
              </a:lnSpc>
            </a:pPr>
            <a:r>
              <a:rPr lang="en-US" sz="4200" dirty="0">
                <a:solidFill>
                  <a:srgbClr val="FFFFFF"/>
                </a:solidFill>
                <a:latin typeface="Roboto Condensed"/>
              </a:rPr>
              <a:t>4 REGISTRY MATCHES</a:t>
            </a:r>
          </a:p>
          <a:p>
            <a:pPr algn="ctr">
              <a:lnSpc>
                <a:spcPts val="5040"/>
              </a:lnSpc>
            </a:pPr>
            <a:r>
              <a:rPr lang="en-US" sz="4200" dirty="0">
                <a:solidFill>
                  <a:srgbClr val="FFFFFF"/>
                </a:solidFill>
                <a:latin typeface="Roboto Condensed"/>
              </a:rPr>
              <a:t>24/7 HOTLINE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952621" y="4391025"/>
            <a:ext cx="5602714" cy="2946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46"/>
              </a:lnSpc>
            </a:pPr>
            <a:r>
              <a:rPr lang="en-US" sz="5538">
                <a:solidFill>
                  <a:srgbClr val="F4C923"/>
                </a:solidFill>
                <a:latin typeface="Roboto Condensed Bold"/>
              </a:rPr>
              <a:t>ONLINE REGISTRATION</a:t>
            </a:r>
          </a:p>
          <a:p>
            <a:pPr algn="ctr">
              <a:lnSpc>
                <a:spcPts val="4913"/>
              </a:lnSpc>
            </a:pPr>
            <a:r>
              <a:rPr lang="en-US" sz="4094">
                <a:solidFill>
                  <a:srgbClr val="A25D33"/>
                </a:solidFill>
                <a:latin typeface="Roboto Condensed"/>
              </a:rPr>
              <a:t> </a:t>
            </a:r>
            <a:r>
              <a:rPr lang="en-US" sz="4094">
                <a:solidFill>
                  <a:srgbClr val="FFFFFF"/>
                </a:solidFill>
                <a:latin typeface="Roboto Condensed"/>
              </a:rPr>
              <a:t>FOR VOLUNTEERS &amp; PATIENTS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460</Words>
  <Application>Microsoft Office PowerPoint</Application>
  <PresentationFormat>Custom</PresentationFormat>
  <Paragraphs>161</Paragraphs>
  <Slides>10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Arimo Bold</vt:lpstr>
      <vt:lpstr>Open Sans Bold</vt:lpstr>
      <vt:lpstr>Calibri</vt:lpstr>
      <vt:lpstr>Roboto Condensed Bold</vt:lpstr>
      <vt:lpstr>Open Sans</vt:lpstr>
      <vt:lpstr>Helvetica Bold Italics</vt:lpstr>
      <vt:lpstr>Helvetica Bold</vt:lpstr>
      <vt:lpstr>Open Sans Light</vt:lpstr>
      <vt:lpstr>Roboto Condensed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SEWA COVID 19 - REPORT</dc:title>
  <dc:creator>ADMIN</dc:creator>
  <cp:lastModifiedBy>ADMIN</cp:lastModifiedBy>
  <cp:revision>24</cp:revision>
  <cp:lastPrinted>2020-04-27T01:02:01Z</cp:lastPrinted>
  <dcterms:created xsi:type="dcterms:W3CDTF">2006-08-16T00:00:00Z</dcterms:created>
  <dcterms:modified xsi:type="dcterms:W3CDTF">2020-04-27T04:30:57Z</dcterms:modified>
  <dc:identifier>DAD6hR1ZpHM</dc:identifier>
</cp:coreProperties>
</file>